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41"/>
  </p:notesMasterIdLst>
  <p:handoutMasterIdLst>
    <p:handoutMasterId r:id="rId42"/>
  </p:handoutMasterIdLst>
  <p:sldIdLst>
    <p:sldId id="343" r:id="rId2"/>
    <p:sldId id="344" r:id="rId3"/>
    <p:sldId id="345" r:id="rId4"/>
    <p:sldId id="346" r:id="rId5"/>
    <p:sldId id="384" r:id="rId6"/>
    <p:sldId id="347" r:id="rId7"/>
    <p:sldId id="348" r:id="rId8"/>
    <p:sldId id="349" r:id="rId9"/>
    <p:sldId id="350" r:id="rId10"/>
    <p:sldId id="351" r:id="rId11"/>
    <p:sldId id="352" r:id="rId12"/>
    <p:sldId id="353" r:id="rId13"/>
    <p:sldId id="354" r:id="rId14"/>
    <p:sldId id="355" r:id="rId15"/>
    <p:sldId id="356" r:id="rId16"/>
    <p:sldId id="357" r:id="rId17"/>
    <p:sldId id="358" r:id="rId18"/>
    <p:sldId id="359" r:id="rId19"/>
    <p:sldId id="360" r:id="rId20"/>
    <p:sldId id="361" r:id="rId21"/>
    <p:sldId id="362" r:id="rId22"/>
    <p:sldId id="363" r:id="rId23"/>
    <p:sldId id="364" r:id="rId24"/>
    <p:sldId id="365" r:id="rId25"/>
    <p:sldId id="366" r:id="rId26"/>
    <p:sldId id="367" r:id="rId27"/>
    <p:sldId id="368" r:id="rId28"/>
    <p:sldId id="369" r:id="rId29"/>
    <p:sldId id="370" r:id="rId30"/>
    <p:sldId id="371" r:id="rId31"/>
    <p:sldId id="373" r:id="rId32"/>
    <p:sldId id="374" r:id="rId33"/>
    <p:sldId id="375" r:id="rId34"/>
    <p:sldId id="376" r:id="rId35"/>
    <p:sldId id="377" r:id="rId36"/>
    <p:sldId id="378" r:id="rId37"/>
    <p:sldId id="379" r:id="rId38"/>
    <p:sldId id="380" r:id="rId39"/>
    <p:sldId id="283" r:id="rId40"/>
  </p:sldIdLst>
  <p:sldSz cx="9144000" cy="6858000" type="screen4x3"/>
  <p:notesSz cx="6858000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0099FF"/>
    <a:srgbClr val="3333FF"/>
    <a:srgbClr val="00CC00"/>
    <a:srgbClr val="FF9933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90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72421" cy="496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027" y="0"/>
            <a:ext cx="2972421" cy="496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28272"/>
            <a:ext cx="2972421" cy="496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1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027" y="9428272"/>
            <a:ext cx="2972421" cy="496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107C488C-BA02-4C1F-9AB9-F16129BF01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8827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92E759-7A7B-4FC1-96A3-D7C252BCD214}" type="datetimeFigureOut">
              <a:rPr lang="en-MY" smtClean="0"/>
              <a:t>10/5/2016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7738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14875"/>
            <a:ext cx="5486400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2816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B4ECFF-6AF6-4DBF-A267-CC96917F8FB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613018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293C2C9-AE20-4E31-BD38-5EE3EB1EAE03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715153"/>
            <a:ext cx="5029200" cy="4466987"/>
          </a:xfrm>
          <a:noFill/>
          <a:ln/>
        </p:spPr>
        <p:txBody>
          <a:bodyPr lIns="90915" tIns="45458" rIns="90915" bIns="45458"/>
          <a:lstStyle/>
          <a:p>
            <a:pPr eaLnBrk="1" hangingPunct="1"/>
            <a:endParaRPr lang="ms-MY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D56B5FF-F7D7-47A0-8D15-F27ECABC43A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1DE3FCA-C2B4-452B-87C5-0A0A8CB6715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22EA11C-2DA1-4D83-B484-AD29D387CC2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srgbClr val="676A55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582BD6-FC20-4557-852B-8433F8572D30}" type="slidenum">
              <a:rPr lang="en-US" smtClean="0">
                <a:solidFill>
                  <a:srgbClr val="676A55"/>
                </a:solidFill>
              </a:rPr>
              <a:pPr/>
              <a:t>‹#›</a:t>
            </a:fld>
            <a:endParaRPr lang="en-US" dirty="0">
              <a:solidFill>
                <a:srgbClr val="676A55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47801"/>
            <a:ext cx="2362200" cy="152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2971800" y="1447801"/>
            <a:ext cx="5715000" cy="1524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3048000"/>
            <a:ext cx="2362200" cy="152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15"/>
          </p:nvPr>
        </p:nvSpPr>
        <p:spPr>
          <a:xfrm>
            <a:off x="2971800" y="3048000"/>
            <a:ext cx="5715000" cy="1524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6397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359400" y="6696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87519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B1FDA7B-7375-4C8D-AD5B-47DB6BA1C7A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FF2D5C7-AD14-43BB-A8E9-98AC87C2819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E88DD46-F3B1-4A92-9814-30DFF40DE87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A2F26AE-8FA5-4112-A2B4-036EB9363FA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43E7D4A-93B3-478F-8982-60D4597663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DB72F6C-E024-4F4E-9670-247AC410ADA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BD6D905-7D84-42AD-B176-CABBC49ACDB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0CE30D6-3B4B-4FE1-8E31-90B719B9F15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4C6ED6F2-5F28-46B7-8521-9AFBE828A89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0.png"/><Relationship Id="rId7" Type="http://schemas.openxmlformats.org/officeDocument/2006/relationships/image" Target="../media/image2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24.jpg"/><Relationship Id="rId4" Type="http://schemas.openxmlformats.org/officeDocument/2006/relationships/image" Target="../media/image11.png"/><Relationship Id="rId9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www.google.com/url?sa=i&amp;rct=j&amp;q=&amp;esrc=s&amp;frm=1&amp;source=images&amp;cd=&amp;cad=rja&amp;uact=8&amp;ved=0ahUKEwiEic_Fzv7LAhUTJI4KHUKCCM0QjRwIBw&amp;url=https://dedycahyonugroho.wordpress.com/2010/08/11/bendera-inggris-berbeda-dengan-bendera-timnas-england/&amp;psig=AFQjCNH-wma8RQaZ8Dd10F97GupYuZDmcw&amp;ust=146019019618397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33.png"/><Relationship Id="rId18" Type="http://schemas.openxmlformats.org/officeDocument/2006/relationships/image" Target="../media/image38.jpg"/><Relationship Id="rId3" Type="http://schemas.openxmlformats.org/officeDocument/2006/relationships/image" Target="../media/image10.png"/><Relationship Id="rId7" Type="http://schemas.openxmlformats.org/officeDocument/2006/relationships/image" Target="../media/image28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image" Target="../media/image9.png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31.png"/><Relationship Id="rId5" Type="http://schemas.openxmlformats.org/officeDocument/2006/relationships/image" Target="../media/image12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image" Target="../media/image11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0.png"/><Relationship Id="rId7" Type="http://schemas.openxmlformats.org/officeDocument/2006/relationships/image" Target="../media/image3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10.png"/><Relationship Id="rId7" Type="http://schemas.openxmlformats.org/officeDocument/2006/relationships/image" Target="../media/image4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46.png"/><Relationship Id="rId4" Type="http://schemas.openxmlformats.org/officeDocument/2006/relationships/image" Target="../media/image11.png"/><Relationship Id="rId9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10.png"/><Relationship Id="rId7" Type="http://schemas.openxmlformats.org/officeDocument/2006/relationships/image" Target="../media/image4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52.jpg"/><Relationship Id="rId4" Type="http://schemas.openxmlformats.org/officeDocument/2006/relationships/image" Target="../media/image11.png"/><Relationship Id="rId9" Type="http://schemas.openxmlformats.org/officeDocument/2006/relationships/image" Target="../media/image51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png"/><Relationship Id="rId3" Type="http://schemas.openxmlformats.org/officeDocument/2006/relationships/image" Target="../media/image10.png"/><Relationship Id="rId7" Type="http://schemas.openxmlformats.org/officeDocument/2006/relationships/image" Target="../media/image51.png"/><Relationship Id="rId12" Type="http://schemas.openxmlformats.org/officeDocument/2006/relationships/image" Target="../media/image5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56.png"/><Relationship Id="rId5" Type="http://schemas.openxmlformats.org/officeDocument/2006/relationships/image" Target="../media/image12.png"/><Relationship Id="rId10" Type="http://schemas.openxmlformats.org/officeDocument/2006/relationships/image" Target="../media/image55.png"/><Relationship Id="rId4" Type="http://schemas.openxmlformats.org/officeDocument/2006/relationships/image" Target="../media/image11.png"/><Relationship Id="rId9" Type="http://schemas.openxmlformats.org/officeDocument/2006/relationships/image" Target="../media/image54.png"/><Relationship Id="rId14" Type="http://schemas.openxmlformats.org/officeDocument/2006/relationships/image" Target="../media/image59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10.png"/><Relationship Id="rId7" Type="http://schemas.openxmlformats.org/officeDocument/2006/relationships/image" Target="../media/image6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51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10.png"/><Relationship Id="rId7" Type="http://schemas.openxmlformats.org/officeDocument/2006/relationships/image" Target="../media/image6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65.png"/><Relationship Id="rId4" Type="http://schemas.openxmlformats.org/officeDocument/2006/relationships/image" Target="../media/image11.png"/><Relationship Id="rId9" Type="http://schemas.openxmlformats.org/officeDocument/2006/relationships/image" Target="../media/image64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10.png"/><Relationship Id="rId7" Type="http://schemas.openxmlformats.org/officeDocument/2006/relationships/image" Target="../media/image6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8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10.png"/><Relationship Id="rId7" Type="http://schemas.openxmlformats.org/officeDocument/2006/relationships/image" Target="../media/image6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8.png"/><Relationship Id="rId4" Type="http://schemas.openxmlformats.org/officeDocument/2006/relationships/image" Target="../media/image11.png"/><Relationship Id="rId9" Type="http://schemas.openxmlformats.org/officeDocument/2006/relationships/image" Target="../media/image70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0.png"/><Relationship Id="rId7" Type="http://schemas.openxmlformats.org/officeDocument/2006/relationships/image" Target="../media/image7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72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914400"/>
            <a:ext cx="8458200" cy="2209800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SISTEM </a:t>
            </a:r>
            <a:r>
              <a:rPr lang="en-US" sz="44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PENTADBIRAN </a:t>
            </a:r>
            <a:r>
              <a:rPr lang="en-US" sz="44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TANAH DI </a:t>
            </a:r>
            <a:r>
              <a:rPr lang="en-US" sz="44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SEMENANJUNG MALAYSIA</a:t>
            </a:r>
            <a:endParaRPr lang="en-US" sz="44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9538" y="3810000"/>
            <a:ext cx="7854696" cy="1219200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en-US" sz="3600" b="1" dirty="0" smtClean="0">
                <a:latin typeface="+mj-lt"/>
              </a:rPr>
              <a:t>Abnorhady bin Abu Bakar</a:t>
            </a:r>
          </a:p>
          <a:p>
            <a:pPr algn="ctr"/>
            <a:r>
              <a:rPr lang="en-US" sz="3600" b="1" dirty="0" err="1" smtClean="0">
                <a:latin typeface="+mj-lt"/>
              </a:rPr>
              <a:t>Institut</a:t>
            </a:r>
            <a:r>
              <a:rPr lang="en-US" sz="3600" b="1" dirty="0" smtClean="0">
                <a:latin typeface="+mj-lt"/>
              </a:rPr>
              <a:t> Tanah &amp; </a:t>
            </a:r>
            <a:r>
              <a:rPr lang="en-US" sz="3600" b="1" dirty="0" err="1" smtClean="0">
                <a:latin typeface="+mj-lt"/>
              </a:rPr>
              <a:t>Ukur</a:t>
            </a:r>
            <a:r>
              <a:rPr lang="en-US" sz="3600" b="1" dirty="0" smtClean="0">
                <a:latin typeface="+mj-lt"/>
              </a:rPr>
              <a:t> Negara (INSTUN)</a:t>
            </a:r>
            <a:endParaRPr lang="en-US" sz="3600" b="1" dirty="0">
              <a:latin typeface="+mj-lt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3705" y="5791198"/>
            <a:ext cx="961059" cy="990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 descr="http://www.rave.com.my/Client/logoNR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2" y="5791199"/>
            <a:ext cx="1151816" cy="84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91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-9525" y="-7111"/>
            <a:ext cx="9163050" cy="10413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381500" y="-7111"/>
            <a:ext cx="4762500" cy="6071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-2701" y="-21208"/>
            <a:ext cx="9127524" cy="10417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-749" y="52450"/>
            <a:ext cx="9145638" cy="9017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950720" y="559307"/>
            <a:ext cx="3098292" cy="13944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226052" y="559307"/>
            <a:ext cx="1036320" cy="13944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439412" y="559307"/>
            <a:ext cx="2793491" cy="139446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409944" y="559307"/>
            <a:ext cx="1039368" cy="13944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04800" y="1752600"/>
            <a:ext cx="3433064" cy="365760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329942" y="850738"/>
            <a:ext cx="2395894" cy="660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5205"/>
              </a:lnSpc>
              <a:spcBef>
                <a:spcPts val="260"/>
              </a:spcBef>
            </a:pPr>
            <a:endParaRPr sz="5000" dirty="0">
              <a:latin typeface="Bookman Old Style"/>
              <a:cs typeface="Bookman Old Styl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819269" y="850738"/>
            <a:ext cx="2090863" cy="660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5205"/>
              </a:lnSpc>
              <a:spcBef>
                <a:spcPts val="260"/>
              </a:spcBef>
            </a:pPr>
            <a:endParaRPr sz="5000" dirty="0">
              <a:latin typeface="Bookman Old Style"/>
              <a:cs typeface="Bookman Old Styl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316095" y="1671705"/>
            <a:ext cx="4375069" cy="381646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2022">
              <a:lnSpc>
                <a:spcPts val="2170"/>
              </a:lnSpc>
              <a:spcBef>
                <a:spcPts val="108"/>
              </a:spcBef>
            </a:pPr>
            <a:r>
              <a:rPr sz="3000" spc="0" baseline="1419" dirty="0" smtClean="0">
                <a:latin typeface="Bookman Old Style"/>
                <a:cs typeface="Bookman Old Style"/>
              </a:rPr>
              <a:t>‘Land</a:t>
            </a:r>
            <a:r>
              <a:rPr sz="3000" spc="-14" baseline="1419" dirty="0" smtClean="0">
                <a:latin typeface="Bookman Old Style"/>
                <a:cs typeface="Bookman Old Style"/>
              </a:rPr>
              <a:t> </a:t>
            </a:r>
            <a:r>
              <a:rPr sz="3000" spc="0" baseline="1419" dirty="0" smtClean="0">
                <a:latin typeface="Bookman Old Style"/>
                <a:cs typeface="Bookman Old Style"/>
              </a:rPr>
              <a:t>as</a:t>
            </a:r>
            <a:r>
              <a:rPr sz="3000" spc="-14" baseline="1419" dirty="0" smtClean="0">
                <a:latin typeface="Bookman Old Style"/>
                <a:cs typeface="Bookman Old Style"/>
              </a:rPr>
              <a:t> </a:t>
            </a:r>
            <a:r>
              <a:rPr sz="3000" spc="0" baseline="1419" dirty="0" smtClean="0">
                <a:latin typeface="Bookman Old Style"/>
                <a:cs typeface="Bookman Old Style"/>
              </a:rPr>
              <a:t>a commodit</a:t>
            </a:r>
            <a:r>
              <a:rPr sz="3000" spc="-9" baseline="1419" dirty="0" smtClean="0">
                <a:latin typeface="Bookman Old Style"/>
                <a:cs typeface="Bookman Old Style"/>
              </a:rPr>
              <a:t>y</a:t>
            </a:r>
            <a:r>
              <a:rPr sz="3000" spc="0" baseline="1419" dirty="0" smtClean="0">
                <a:latin typeface="Bookman Old Style"/>
                <a:cs typeface="Bookman Old Style"/>
              </a:rPr>
              <a:t>’</a:t>
            </a:r>
            <a:endParaRPr sz="2000" dirty="0">
              <a:latin typeface="Bookman Old Style"/>
              <a:cs typeface="Bookman Old Style"/>
            </a:endParaRPr>
          </a:p>
          <a:p>
            <a:pPr marL="12700" marR="62332">
              <a:lnSpc>
                <a:spcPct val="99971"/>
              </a:lnSpc>
              <a:spcBef>
                <a:spcPts val="423"/>
              </a:spcBef>
            </a:pPr>
            <a:r>
              <a:rPr sz="2000" spc="0" dirty="0" smtClean="0">
                <a:latin typeface="Bookman Old Style"/>
                <a:cs typeface="Bookman Old Style"/>
              </a:rPr>
              <a:t>P</a:t>
            </a:r>
            <a:r>
              <a:rPr sz="2000" spc="19" dirty="0" smtClean="0">
                <a:latin typeface="Bookman Old Style"/>
                <a:cs typeface="Bookman Old Style"/>
              </a:rPr>
              <a:t>e</a:t>
            </a:r>
            <a:r>
              <a:rPr sz="2000" spc="0" dirty="0" smtClean="0">
                <a:latin typeface="Bookman Old Style"/>
                <a:cs typeface="Bookman Old Style"/>
              </a:rPr>
              <a:t>mili</a:t>
            </a:r>
            <a:r>
              <a:rPr sz="2000" spc="-9" dirty="0" smtClean="0">
                <a:latin typeface="Bookman Old Style"/>
                <a:cs typeface="Bookman Old Style"/>
              </a:rPr>
              <a:t>k</a:t>
            </a:r>
            <a:r>
              <a:rPr sz="2000" spc="0" dirty="0" smtClean="0">
                <a:latin typeface="Bookman Old Style"/>
                <a:cs typeface="Bookman Old Style"/>
              </a:rPr>
              <a:t>an</a:t>
            </a:r>
            <a:r>
              <a:rPr sz="2000" spc="-34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ta</a:t>
            </a:r>
            <a:r>
              <a:rPr sz="2000" spc="-4" dirty="0" smtClean="0">
                <a:latin typeface="Bookman Old Style"/>
                <a:cs typeface="Bookman Old Style"/>
              </a:rPr>
              <a:t>n</a:t>
            </a:r>
            <a:r>
              <a:rPr sz="2000" spc="0" dirty="0" smtClean="0">
                <a:latin typeface="Bookman Old Style"/>
                <a:cs typeface="Bookman Old Style"/>
              </a:rPr>
              <a:t>ah</a:t>
            </a:r>
            <a:r>
              <a:rPr sz="2000" spc="24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b</a:t>
            </a:r>
            <a:r>
              <a:rPr sz="2000" spc="19" dirty="0" smtClean="0">
                <a:latin typeface="Bookman Old Style"/>
                <a:cs typeface="Bookman Old Style"/>
              </a:rPr>
              <a:t>e</a:t>
            </a:r>
            <a:r>
              <a:rPr sz="2000" spc="0" dirty="0" smtClean="0">
                <a:latin typeface="Bookman Old Style"/>
                <a:cs typeface="Bookman Old Style"/>
              </a:rPr>
              <a:t>r</a:t>
            </a:r>
            <a:r>
              <a:rPr sz="2000" spc="-9" dirty="0" smtClean="0">
                <a:latin typeface="Bookman Old Style"/>
                <a:cs typeface="Bookman Old Style"/>
              </a:rPr>
              <a:t>d</a:t>
            </a:r>
            <a:r>
              <a:rPr sz="2000" spc="0" dirty="0" smtClean="0">
                <a:latin typeface="Bookman Old Style"/>
                <a:cs typeface="Bookman Old Style"/>
              </a:rPr>
              <a:t>as</a:t>
            </a:r>
            <a:r>
              <a:rPr sz="2000" spc="-4" dirty="0" smtClean="0">
                <a:latin typeface="Bookman Old Style"/>
                <a:cs typeface="Bookman Old Style"/>
              </a:rPr>
              <a:t>a</a:t>
            </a:r>
            <a:r>
              <a:rPr sz="2000" spc="0" dirty="0" smtClean="0">
                <a:latin typeface="Bookman Old Style"/>
                <a:cs typeface="Bookman Old Style"/>
              </a:rPr>
              <a:t>rk</a:t>
            </a:r>
            <a:r>
              <a:rPr sz="2000" spc="-9" dirty="0" smtClean="0">
                <a:latin typeface="Bookman Old Style"/>
                <a:cs typeface="Bookman Old Style"/>
              </a:rPr>
              <a:t>a</a:t>
            </a:r>
            <a:r>
              <a:rPr sz="2000" spc="0" dirty="0" smtClean="0">
                <a:latin typeface="Bookman Old Style"/>
                <a:cs typeface="Bookman Old Style"/>
              </a:rPr>
              <a:t>n s</a:t>
            </a:r>
            <a:r>
              <a:rPr sz="2000" spc="4" dirty="0" smtClean="0">
                <a:latin typeface="Bookman Old Style"/>
                <a:cs typeface="Bookman Old Style"/>
              </a:rPr>
              <a:t>u</a:t>
            </a:r>
            <a:r>
              <a:rPr sz="2000" spc="0" dirty="0" smtClean="0">
                <a:latin typeface="Bookman Old Style"/>
                <a:cs typeface="Bookman Old Style"/>
              </a:rPr>
              <a:t>rat</a:t>
            </a:r>
            <a:r>
              <a:rPr sz="2000" spc="-19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ikatan yang di</a:t>
            </a:r>
            <a:r>
              <a:rPr sz="2000" spc="4" dirty="0" smtClean="0">
                <a:latin typeface="Bookman Old Style"/>
                <a:cs typeface="Bookman Old Style"/>
              </a:rPr>
              <a:t>s</a:t>
            </a:r>
            <a:r>
              <a:rPr sz="2000" spc="9" dirty="0" smtClean="0">
                <a:latin typeface="Bookman Old Style"/>
                <a:cs typeface="Bookman Old Style"/>
              </a:rPr>
              <a:t>e</a:t>
            </a:r>
            <a:r>
              <a:rPr sz="2000" spc="-9" dirty="0" smtClean="0">
                <a:latin typeface="Bookman Old Style"/>
                <a:cs typeface="Bookman Old Style"/>
              </a:rPr>
              <a:t>m</a:t>
            </a:r>
            <a:r>
              <a:rPr sz="2000" spc="-4" dirty="0" smtClean="0">
                <a:latin typeface="Bookman Old Style"/>
                <a:cs typeface="Bookman Old Style"/>
              </a:rPr>
              <a:t>p</a:t>
            </a:r>
            <a:r>
              <a:rPr sz="2000" spc="0" dirty="0" smtClean="0">
                <a:latin typeface="Bookman Old Style"/>
                <a:cs typeface="Bookman Old Style"/>
              </a:rPr>
              <a:t>urna</a:t>
            </a:r>
            <a:r>
              <a:rPr sz="2000" spc="-9" dirty="0" smtClean="0">
                <a:latin typeface="Bookman Old Style"/>
                <a:cs typeface="Bookman Old Style"/>
              </a:rPr>
              <a:t>k</a:t>
            </a:r>
            <a:r>
              <a:rPr sz="2000" spc="0" dirty="0" smtClean="0">
                <a:latin typeface="Bookman Old Style"/>
                <a:cs typeface="Bookman Old Style"/>
              </a:rPr>
              <a:t>an s</a:t>
            </a:r>
            <a:r>
              <a:rPr sz="2000" spc="14" dirty="0" smtClean="0">
                <a:latin typeface="Bookman Old Style"/>
                <a:cs typeface="Bookman Old Style"/>
              </a:rPr>
              <a:t>e</a:t>
            </a:r>
            <a:r>
              <a:rPr sz="2000" spc="0" dirty="0" smtClean="0">
                <a:latin typeface="Bookman Old Style"/>
                <a:cs typeface="Bookman Old Style"/>
              </a:rPr>
              <a:t>cara</a:t>
            </a:r>
            <a:r>
              <a:rPr sz="2000" spc="-34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p</a:t>
            </a:r>
            <a:r>
              <a:rPr sz="2000" spc="19" dirty="0" smtClean="0">
                <a:latin typeface="Bookman Old Style"/>
                <a:cs typeface="Bookman Old Style"/>
              </a:rPr>
              <a:t>e</a:t>
            </a:r>
            <a:r>
              <a:rPr sz="2000" spc="0" dirty="0" smtClean="0">
                <a:latin typeface="Bookman Old Style"/>
                <a:cs typeface="Bookman Old Style"/>
              </a:rPr>
              <a:t>rsen</a:t>
            </a:r>
            <a:r>
              <a:rPr sz="2000" spc="-14" dirty="0" smtClean="0">
                <a:latin typeface="Bookman Old Style"/>
                <a:cs typeface="Bookman Old Style"/>
              </a:rPr>
              <a:t>d</a:t>
            </a:r>
            <a:r>
              <a:rPr sz="2000" spc="0" dirty="0" smtClean="0">
                <a:latin typeface="Bookman Old Style"/>
                <a:cs typeface="Bookman Old Style"/>
              </a:rPr>
              <a:t>i</a:t>
            </a:r>
            <a:r>
              <a:rPr sz="2000" spc="-4" dirty="0" smtClean="0">
                <a:latin typeface="Bookman Old Style"/>
                <a:cs typeface="Bookman Old Style"/>
              </a:rPr>
              <a:t>r</a:t>
            </a:r>
            <a:r>
              <a:rPr sz="2000" spc="0" dirty="0" smtClean="0">
                <a:latin typeface="Bookman Old Style"/>
                <a:cs typeface="Bookman Old Style"/>
              </a:rPr>
              <a:t>ian</a:t>
            </a:r>
            <a:endParaRPr sz="2000" dirty="0">
              <a:latin typeface="Bookman Old Style"/>
              <a:cs typeface="Bookman Old Style"/>
            </a:endParaRPr>
          </a:p>
          <a:p>
            <a:pPr marL="12700" marR="330136">
              <a:lnSpc>
                <a:spcPct val="99971"/>
              </a:lnSpc>
              <a:spcBef>
                <a:spcPts val="484"/>
              </a:spcBef>
            </a:pPr>
            <a:r>
              <a:rPr sz="2000" spc="0" dirty="0" smtClean="0">
                <a:latin typeface="Bookman Old Style"/>
                <a:cs typeface="Bookman Old Style"/>
              </a:rPr>
              <a:t>Dik</a:t>
            </a:r>
            <a:r>
              <a:rPr sz="2000" spc="14" dirty="0" smtClean="0">
                <a:latin typeface="Bookman Old Style"/>
                <a:cs typeface="Bookman Old Style"/>
              </a:rPr>
              <a:t>e</a:t>
            </a:r>
            <a:r>
              <a:rPr sz="2000" spc="0" dirty="0" smtClean="0">
                <a:latin typeface="Bookman Old Style"/>
                <a:cs typeface="Bookman Old Style"/>
              </a:rPr>
              <a:t>nali</a:t>
            </a:r>
            <a:r>
              <a:rPr sz="2000" spc="-39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s</a:t>
            </a:r>
            <a:r>
              <a:rPr sz="2000" spc="9" dirty="0" smtClean="0">
                <a:latin typeface="Bookman Old Style"/>
                <a:cs typeface="Bookman Old Style"/>
              </a:rPr>
              <a:t>e</a:t>
            </a:r>
            <a:r>
              <a:rPr sz="2000" spc="0" dirty="0" smtClean="0">
                <a:latin typeface="Bookman Old Style"/>
                <a:cs typeface="Bookman Old Style"/>
              </a:rPr>
              <a:t>bagai</a:t>
            </a:r>
            <a:r>
              <a:rPr sz="2000" spc="-34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‘R</a:t>
            </a:r>
            <a:r>
              <a:rPr sz="2000" spc="9" dirty="0" smtClean="0">
                <a:latin typeface="Bookman Old Style"/>
                <a:cs typeface="Bookman Old Style"/>
              </a:rPr>
              <a:t>e</a:t>
            </a:r>
            <a:r>
              <a:rPr sz="2000" spc="0" dirty="0" smtClean="0">
                <a:latin typeface="Bookman Old Style"/>
                <a:cs typeface="Bookman Old Style"/>
              </a:rPr>
              <a:t>gis</a:t>
            </a:r>
            <a:r>
              <a:rPr sz="2000" spc="-9" dirty="0" smtClean="0">
                <a:latin typeface="Bookman Old Style"/>
                <a:cs typeface="Bookman Old Style"/>
              </a:rPr>
              <a:t>t</a:t>
            </a:r>
            <a:r>
              <a:rPr sz="2000" spc="-4" dirty="0" smtClean="0">
                <a:latin typeface="Bookman Old Style"/>
                <a:cs typeface="Bookman Old Style"/>
              </a:rPr>
              <a:t>r</a:t>
            </a:r>
            <a:r>
              <a:rPr sz="2000" spc="0" dirty="0" smtClean="0">
                <a:latin typeface="Bookman Old Style"/>
                <a:cs typeface="Bookman Old Style"/>
              </a:rPr>
              <a:t>a</a:t>
            </a:r>
            <a:r>
              <a:rPr sz="2000" spc="-4" dirty="0" smtClean="0">
                <a:latin typeface="Bookman Old Style"/>
                <a:cs typeface="Bookman Old Style"/>
              </a:rPr>
              <a:t>t</a:t>
            </a:r>
            <a:r>
              <a:rPr sz="2000" spc="0" dirty="0" smtClean="0">
                <a:latin typeface="Bookman Old Style"/>
                <a:cs typeface="Bookman Old Style"/>
              </a:rPr>
              <a:t>ion</a:t>
            </a:r>
            <a:r>
              <a:rPr sz="2000" spc="-29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of D</a:t>
            </a:r>
            <a:r>
              <a:rPr sz="2000" spc="14" dirty="0" smtClean="0">
                <a:latin typeface="Bookman Old Style"/>
                <a:cs typeface="Bookman Old Style"/>
              </a:rPr>
              <a:t>e</a:t>
            </a:r>
            <a:r>
              <a:rPr sz="2000" spc="0" dirty="0" smtClean="0">
                <a:latin typeface="Bookman Old Style"/>
                <a:cs typeface="Bookman Old Style"/>
              </a:rPr>
              <a:t>eds’</a:t>
            </a:r>
            <a:r>
              <a:rPr sz="2000" spc="-44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d</a:t>
            </a:r>
            <a:r>
              <a:rPr sz="2000" spc="4" dirty="0" smtClean="0">
                <a:latin typeface="Bookman Old Style"/>
                <a:cs typeface="Bookman Old Style"/>
              </a:rPr>
              <a:t>a</a:t>
            </a:r>
            <a:r>
              <a:rPr sz="2000" spc="0" dirty="0" smtClean="0">
                <a:latin typeface="Bookman Old Style"/>
                <a:cs typeface="Bookman Old Style"/>
              </a:rPr>
              <a:t>n di</a:t>
            </a:r>
            <a:r>
              <a:rPr sz="2000" spc="9" dirty="0" smtClean="0">
                <a:latin typeface="Bookman Old Style"/>
                <a:cs typeface="Bookman Old Style"/>
              </a:rPr>
              <a:t>pe</a:t>
            </a:r>
            <a:r>
              <a:rPr sz="2000" spc="0" dirty="0" smtClean="0">
                <a:latin typeface="Bookman Old Style"/>
                <a:cs typeface="Bookman Old Style"/>
              </a:rPr>
              <a:t>r</a:t>
            </a:r>
            <a:r>
              <a:rPr sz="2000" spc="-9" dirty="0" smtClean="0">
                <a:latin typeface="Bookman Old Style"/>
                <a:cs typeface="Bookman Old Style"/>
              </a:rPr>
              <a:t>ke</a:t>
            </a:r>
            <a:r>
              <a:rPr sz="2000" spc="0" dirty="0" smtClean="0">
                <a:latin typeface="Bookman Old Style"/>
                <a:cs typeface="Bookman Old Style"/>
              </a:rPr>
              <a:t>nalk</a:t>
            </a:r>
            <a:r>
              <a:rPr sz="2000" spc="-4" dirty="0" smtClean="0">
                <a:latin typeface="Bookman Old Style"/>
                <a:cs typeface="Bookman Old Style"/>
              </a:rPr>
              <a:t>a</a:t>
            </a:r>
            <a:r>
              <a:rPr sz="2000" spc="0" dirty="0" smtClean="0">
                <a:latin typeface="Bookman Old Style"/>
                <a:cs typeface="Bookman Old Style"/>
              </a:rPr>
              <a:t>n</a:t>
            </a:r>
            <a:r>
              <a:rPr sz="2000" spc="-25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ol</a:t>
            </a:r>
            <a:r>
              <a:rPr sz="2000" spc="14" dirty="0" smtClean="0">
                <a:latin typeface="Bookman Old Style"/>
                <a:cs typeface="Bookman Old Style"/>
              </a:rPr>
              <a:t>e</a:t>
            </a:r>
            <a:r>
              <a:rPr sz="2000" spc="0" dirty="0" smtClean="0">
                <a:latin typeface="Bookman Old Style"/>
                <a:cs typeface="Bookman Old Style"/>
              </a:rPr>
              <a:t>h </a:t>
            </a:r>
            <a:r>
              <a:rPr sz="2000" spc="9" dirty="0" smtClean="0">
                <a:latin typeface="Bookman Old Style"/>
                <a:cs typeface="Bookman Old Style"/>
              </a:rPr>
              <a:t>I</a:t>
            </a:r>
            <a:r>
              <a:rPr sz="2000" spc="0" dirty="0" smtClean="0">
                <a:latin typeface="Bookman Old Style"/>
                <a:cs typeface="Bookman Old Style"/>
              </a:rPr>
              <a:t>ng</a:t>
            </a:r>
            <a:r>
              <a:rPr sz="2000" spc="-4" dirty="0" smtClean="0">
                <a:latin typeface="Bookman Old Style"/>
                <a:cs typeface="Bookman Old Style"/>
              </a:rPr>
              <a:t>g</a:t>
            </a:r>
            <a:r>
              <a:rPr sz="2000" spc="0" dirty="0" smtClean="0">
                <a:latin typeface="Bookman Old Style"/>
                <a:cs typeface="Bookman Old Style"/>
              </a:rPr>
              <a:t>eris</a:t>
            </a:r>
            <a:r>
              <a:rPr sz="2000" spc="-34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s</a:t>
            </a:r>
            <a:r>
              <a:rPr sz="2000" spc="14" dirty="0" smtClean="0">
                <a:latin typeface="Bookman Old Style"/>
                <a:cs typeface="Bookman Old Style"/>
              </a:rPr>
              <a:t>e</a:t>
            </a:r>
            <a:r>
              <a:rPr sz="2000" spc="-4" dirty="0" smtClean="0">
                <a:latin typeface="Bookman Old Style"/>
                <a:cs typeface="Bookman Old Style"/>
              </a:rPr>
              <a:t>b</a:t>
            </a:r>
            <a:r>
              <a:rPr sz="2000" spc="0" dirty="0" smtClean="0">
                <a:latin typeface="Bookman Old Style"/>
                <a:cs typeface="Bookman Old Style"/>
              </a:rPr>
              <a:t>elum</a:t>
            </a:r>
            <a:r>
              <a:rPr sz="2000" spc="-39" dirty="0" smtClean="0">
                <a:latin typeface="Bookman Old Style"/>
                <a:cs typeface="Bookman Old Style"/>
              </a:rPr>
              <a:t> </a:t>
            </a:r>
            <a:r>
              <a:rPr sz="2000" spc="4" dirty="0" smtClean="0">
                <a:latin typeface="Bookman Old Style"/>
                <a:cs typeface="Bookman Old Style"/>
              </a:rPr>
              <a:t>1870 </a:t>
            </a:r>
            <a:r>
              <a:rPr sz="2000" spc="0" dirty="0" smtClean="0">
                <a:latin typeface="Bookman Old Style"/>
                <a:cs typeface="Bookman Old Style"/>
              </a:rPr>
              <a:t>b</a:t>
            </a:r>
            <a:r>
              <a:rPr sz="2000" spc="19" dirty="0" smtClean="0">
                <a:latin typeface="Bookman Old Style"/>
                <a:cs typeface="Bookman Old Style"/>
              </a:rPr>
              <a:t>e</a:t>
            </a:r>
            <a:r>
              <a:rPr sz="2000" spc="0" dirty="0" smtClean="0">
                <a:latin typeface="Bookman Old Style"/>
                <a:cs typeface="Bookman Old Style"/>
              </a:rPr>
              <a:t>rd</a:t>
            </a:r>
            <a:r>
              <a:rPr sz="2000" spc="-9" dirty="0" smtClean="0">
                <a:latin typeface="Bookman Old Style"/>
                <a:cs typeface="Bookman Old Style"/>
              </a:rPr>
              <a:t>a</a:t>
            </a:r>
            <a:r>
              <a:rPr sz="2000" spc="0" dirty="0" smtClean="0">
                <a:latin typeface="Bookman Old Style"/>
                <a:cs typeface="Bookman Old Style"/>
              </a:rPr>
              <a:t>sar</a:t>
            </a:r>
            <a:r>
              <a:rPr sz="2000" spc="-9" dirty="0" smtClean="0">
                <a:latin typeface="Bookman Old Style"/>
                <a:cs typeface="Bookman Old Style"/>
              </a:rPr>
              <a:t>k</a:t>
            </a:r>
            <a:r>
              <a:rPr sz="2000" spc="0" dirty="0" smtClean="0">
                <a:latin typeface="Bookman Old Style"/>
                <a:cs typeface="Bookman Old Style"/>
              </a:rPr>
              <a:t>an</a:t>
            </a:r>
            <a:r>
              <a:rPr sz="2000" spc="-34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‘Engl</a:t>
            </a:r>
            <a:r>
              <a:rPr sz="2000" spc="-4" dirty="0" smtClean="0">
                <a:latin typeface="Bookman Old Style"/>
                <a:cs typeface="Bookman Old Style"/>
              </a:rPr>
              <a:t>i</a:t>
            </a:r>
            <a:r>
              <a:rPr sz="2000" spc="0" dirty="0" smtClean="0">
                <a:latin typeface="Bookman Old Style"/>
                <a:cs typeface="Bookman Old Style"/>
              </a:rPr>
              <a:t>sh Land</a:t>
            </a:r>
            <a:r>
              <a:rPr sz="2000" spc="-14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Law’</a:t>
            </a:r>
            <a:endParaRPr sz="2000" dirty="0">
              <a:latin typeface="Bookman Old Style"/>
              <a:cs typeface="Bookman Old Style"/>
            </a:endParaRPr>
          </a:p>
          <a:p>
            <a:pPr marL="12700">
              <a:lnSpc>
                <a:spcPct val="99971"/>
              </a:lnSpc>
              <a:spcBef>
                <a:spcPts val="484"/>
              </a:spcBef>
            </a:pPr>
            <a:r>
              <a:rPr sz="2000" spc="0" dirty="0" smtClean="0">
                <a:latin typeface="Bookman Old Style"/>
                <a:cs typeface="Bookman Old Style"/>
              </a:rPr>
              <a:t>Jika</a:t>
            </a:r>
            <a:r>
              <a:rPr sz="2000" spc="-14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b</a:t>
            </a:r>
            <a:r>
              <a:rPr sz="2000" spc="14" dirty="0" smtClean="0">
                <a:latin typeface="Bookman Old Style"/>
                <a:cs typeface="Bookman Old Style"/>
              </a:rPr>
              <a:t>e</a:t>
            </a:r>
            <a:r>
              <a:rPr sz="2000" spc="-4" dirty="0" smtClean="0">
                <a:latin typeface="Bookman Old Style"/>
                <a:cs typeface="Bookman Old Style"/>
              </a:rPr>
              <a:t>r</a:t>
            </a:r>
            <a:r>
              <a:rPr sz="2000" spc="0" dirty="0" smtClean="0">
                <a:latin typeface="Bookman Old Style"/>
                <a:cs typeface="Bookman Old Style"/>
              </a:rPr>
              <a:t>laku</a:t>
            </a:r>
            <a:r>
              <a:rPr sz="2000" spc="-39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pindahmi</a:t>
            </a:r>
            <a:r>
              <a:rPr sz="2000" spc="-9" dirty="0" smtClean="0">
                <a:latin typeface="Bookman Old Style"/>
                <a:cs typeface="Bookman Old Style"/>
              </a:rPr>
              <a:t>l</a:t>
            </a:r>
            <a:r>
              <a:rPr sz="2000" spc="0" dirty="0" smtClean="0">
                <a:latin typeface="Bookman Old Style"/>
                <a:cs typeface="Bookman Old Style"/>
              </a:rPr>
              <a:t>i</a:t>
            </a:r>
            <a:r>
              <a:rPr sz="2000" spc="4" dirty="0" smtClean="0">
                <a:latin typeface="Bookman Old Style"/>
                <a:cs typeface="Bookman Old Style"/>
              </a:rPr>
              <a:t>k</a:t>
            </a:r>
            <a:r>
              <a:rPr sz="2000" spc="0" dirty="0" smtClean="0">
                <a:latin typeface="Bookman Old Style"/>
                <a:cs typeface="Bookman Old Style"/>
              </a:rPr>
              <a:t>,</a:t>
            </a:r>
            <a:r>
              <a:rPr sz="2000" spc="-29" dirty="0" smtClean="0">
                <a:latin typeface="Bookman Old Style"/>
                <a:cs typeface="Bookman Old Style"/>
              </a:rPr>
              <a:t> </a:t>
            </a:r>
            <a:r>
              <a:rPr sz="2000" spc="-4" dirty="0" smtClean="0">
                <a:latin typeface="Bookman Old Style"/>
                <a:cs typeface="Bookman Old Style"/>
              </a:rPr>
              <a:t>t</a:t>
            </a:r>
            <a:r>
              <a:rPr sz="2000" spc="0" dirty="0" smtClean="0">
                <a:latin typeface="Bookman Old Style"/>
                <a:cs typeface="Bookman Old Style"/>
              </a:rPr>
              <a:t>uan ta</a:t>
            </a:r>
            <a:r>
              <a:rPr sz="2000" spc="-4" dirty="0" smtClean="0">
                <a:latin typeface="Bookman Old Style"/>
                <a:cs typeface="Bookman Old Style"/>
              </a:rPr>
              <a:t>n</a:t>
            </a:r>
            <a:r>
              <a:rPr sz="2000" spc="0" dirty="0" smtClean="0">
                <a:latin typeface="Bookman Old Style"/>
                <a:cs typeface="Bookman Old Style"/>
              </a:rPr>
              <a:t>ah</a:t>
            </a:r>
            <a:r>
              <a:rPr sz="2000" spc="9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b</a:t>
            </a:r>
            <a:r>
              <a:rPr sz="2000" spc="4" dirty="0" smtClean="0">
                <a:latin typeface="Bookman Old Style"/>
                <a:cs typeface="Bookman Old Style"/>
              </a:rPr>
              <a:t>a</a:t>
            </a:r>
            <a:r>
              <a:rPr sz="2000" spc="0" dirty="0" smtClean="0">
                <a:latin typeface="Bookman Old Style"/>
                <a:cs typeface="Bookman Old Style"/>
              </a:rPr>
              <a:t>ru</a:t>
            </a:r>
            <a:r>
              <a:rPr sz="2000" spc="-14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hanya m</a:t>
            </a:r>
            <a:r>
              <a:rPr sz="2000" spc="9" dirty="0" smtClean="0">
                <a:latin typeface="Bookman Old Style"/>
                <a:cs typeface="Bookman Old Style"/>
              </a:rPr>
              <a:t>e</a:t>
            </a:r>
            <a:r>
              <a:rPr sz="2000" spc="0" dirty="0" smtClean="0">
                <a:latin typeface="Bookman Old Style"/>
                <a:cs typeface="Bookman Old Style"/>
              </a:rPr>
              <a:t>ndapat</a:t>
            </a:r>
            <a:r>
              <a:rPr sz="2000" spc="-29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s</a:t>
            </a:r>
            <a:r>
              <a:rPr sz="2000" spc="4" dirty="0" smtClean="0">
                <a:latin typeface="Bookman Old Style"/>
                <a:cs typeface="Bookman Old Style"/>
              </a:rPr>
              <a:t>u</a:t>
            </a:r>
            <a:r>
              <a:rPr sz="2000" spc="0" dirty="0" smtClean="0">
                <a:latin typeface="Bookman Old Style"/>
                <a:cs typeface="Bookman Old Style"/>
              </a:rPr>
              <a:t>rat ikatan (b</a:t>
            </a:r>
            <a:r>
              <a:rPr sz="2000" spc="4" dirty="0" smtClean="0">
                <a:latin typeface="Bookman Old Style"/>
                <a:cs typeface="Bookman Old Style"/>
              </a:rPr>
              <a:t>u</a:t>
            </a:r>
            <a:r>
              <a:rPr sz="2000" spc="0" dirty="0" smtClean="0">
                <a:latin typeface="Bookman Old Style"/>
                <a:cs typeface="Bookman Old Style"/>
              </a:rPr>
              <a:t>kti</a:t>
            </a:r>
            <a:r>
              <a:rPr sz="2000" spc="-24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p</a:t>
            </a:r>
            <a:r>
              <a:rPr sz="2000" spc="19" dirty="0" smtClean="0">
                <a:latin typeface="Bookman Old Style"/>
                <a:cs typeface="Bookman Old Style"/>
              </a:rPr>
              <a:t>e</a:t>
            </a:r>
            <a:r>
              <a:rPr sz="2000" spc="0" dirty="0" smtClean="0">
                <a:latin typeface="Bookman Old Style"/>
                <a:cs typeface="Bookman Old Style"/>
              </a:rPr>
              <a:t>mili</a:t>
            </a:r>
            <a:r>
              <a:rPr sz="2000" spc="-9" dirty="0" smtClean="0">
                <a:latin typeface="Bookman Old Style"/>
                <a:cs typeface="Bookman Old Style"/>
              </a:rPr>
              <a:t>k</a:t>
            </a:r>
            <a:r>
              <a:rPr sz="2000" spc="0" dirty="0" smtClean="0">
                <a:latin typeface="Bookman Old Style"/>
                <a:cs typeface="Bookman Old Style"/>
              </a:rPr>
              <a:t>an</a:t>
            </a:r>
            <a:r>
              <a:rPr sz="2000" spc="-25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b</a:t>
            </a:r>
            <a:r>
              <a:rPr sz="2000" spc="19" dirty="0" smtClean="0">
                <a:latin typeface="Bookman Old Style"/>
                <a:cs typeface="Bookman Old Style"/>
              </a:rPr>
              <a:t>e</a:t>
            </a:r>
            <a:r>
              <a:rPr sz="2000" spc="0" dirty="0" smtClean="0">
                <a:latin typeface="Bookman Old Style"/>
                <a:cs typeface="Bookman Old Style"/>
              </a:rPr>
              <a:t>liau</a:t>
            </a:r>
            <a:r>
              <a:rPr sz="2000" spc="-29" dirty="0" smtClean="0">
                <a:latin typeface="Bookman Old Style"/>
                <a:cs typeface="Bookman Old Style"/>
              </a:rPr>
              <a:t> </a:t>
            </a:r>
            <a:r>
              <a:rPr sz="2000" spc="4" dirty="0" smtClean="0">
                <a:latin typeface="Bookman Old Style"/>
                <a:cs typeface="Bookman Old Style"/>
              </a:rPr>
              <a:t>ke </a:t>
            </a:r>
            <a:r>
              <a:rPr sz="2000" spc="0" dirty="0" smtClean="0">
                <a:latin typeface="Bookman Old Style"/>
                <a:cs typeface="Bookman Old Style"/>
              </a:rPr>
              <a:t>atas ta</a:t>
            </a:r>
            <a:r>
              <a:rPr sz="2000" spc="-4" dirty="0" smtClean="0">
                <a:latin typeface="Bookman Old Style"/>
                <a:cs typeface="Bookman Old Style"/>
              </a:rPr>
              <a:t>n</a:t>
            </a:r>
            <a:r>
              <a:rPr sz="2000" spc="0" dirty="0" smtClean="0">
                <a:latin typeface="Bookman Old Style"/>
                <a:cs typeface="Bookman Old Style"/>
              </a:rPr>
              <a:t>ah</a:t>
            </a:r>
            <a:r>
              <a:rPr sz="2000" spc="9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t</a:t>
            </a:r>
            <a:r>
              <a:rPr sz="2000" spc="4" dirty="0" smtClean="0">
                <a:latin typeface="Bookman Old Style"/>
                <a:cs typeface="Bookman Old Style"/>
              </a:rPr>
              <a:t>e</a:t>
            </a:r>
            <a:r>
              <a:rPr sz="2000" spc="0" dirty="0" smtClean="0">
                <a:latin typeface="Bookman Old Style"/>
                <a:cs typeface="Bookman Old Style"/>
              </a:rPr>
              <a:t>rs</a:t>
            </a:r>
            <a:r>
              <a:rPr sz="2000" spc="9" dirty="0" smtClean="0">
                <a:latin typeface="Bookman Old Style"/>
                <a:cs typeface="Bookman Old Style"/>
              </a:rPr>
              <a:t>e</a:t>
            </a:r>
            <a:r>
              <a:rPr sz="2000" spc="-4" dirty="0" smtClean="0">
                <a:latin typeface="Bookman Old Style"/>
                <a:cs typeface="Bookman Old Style"/>
              </a:rPr>
              <a:t>b</a:t>
            </a:r>
            <a:r>
              <a:rPr sz="2000" spc="0" dirty="0" smtClean="0">
                <a:latin typeface="Bookman Old Style"/>
                <a:cs typeface="Bookman Old Style"/>
              </a:rPr>
              <a:t>u</a:t>
            </a:r>
            <a:r>
              <a:rPr sz="2000" spc="4" dirty="0" smtClean="0">
                <a:latin typeface="Bookman Old Style"/>
                <a:cs typeface="Bookman Old Style"/>
              </a:rPr>
              <a:t>t</a:t>
            </a:r>
            <a:r>
              <a:rPr sz="2000" spc="0" dirty="0" smtClean="0">
                <a:latin typeface="Bookman Old Style"/>
                <a:cs typeface="Bookman Old Style"/>
              </a:rPr>
              <a:t>)</a:t>
            </a:r>
            <a:endParaRPr sz="2000" dirty="0">
              <a:latin typeface="Bookman Old Style"/>
              <a:cs typeface="Bookman Old Styl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41775" y="1680896"/>
            <a:ext cx="276381" cy="63219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ct val="88250"/>
              </a:lnSpc>
              <a:spcBef>
                <a:spcPts val="114"/>
              </a:spcBef>
            </a:pPr>
            <a:r>
              <a:rPr sz="1900" spc="0" dirty="0" smtClean="0">
                <a:solidFill>
                  <a:srgbClr val="A4AB81"/>
                </a:solidFill>
                <a:latin typeface="Aharoni"/>
                <a:cs typeface="Aharoni"/>
              </a:rPr>
              <a:t></a:t>
            </a:r>
            <a:endParaRPr sz="1900">
              <a:latin typeface="Aharoni"/>
              <a:cs typeface="Aharoni"/>
            </a:endParaRPr>
          </a:p>
          <a:p>
            <a:pPr marL="12700" marR="317">
              <a:lnSpc>
                <a:spcPts val="1980"/>
              </a:lnSpc>
              <a:spcBef>
                <a:spcPts val="966"/>
              </a:spcBef>
            </a:pPr>
            <a:r>
              <a:rPr sz="2850" spc="0" baseline="1656" dirty="0" smtClean="0">
                <a:solidFill>
                  <a:srgbClr val="A4AB81"/>
                </a:solidFill>
                <a:latin typeface="Aharoni"/>
                <a:cs typeface="Aharoni"/>
              </a:rPr>
              <a:t></a:t>
            </a:r>
            <a:endParaRPr sz="1900">
              <a:latin typeface="Aharoni"/>
              <a:cs typeface="Aharon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41775" y="3022270"/>
            <a:ext cx="276381" cy="2664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80"/>
              </a:lnSpc>
              <a:spcBef>
                <a:spcPts val="214"/>
              </a:spcBef>
            </a:pPr>
            <a:r>
              <a:rPr sz="2850" spc="0" baseline="1656" dirty="0" smtClean="0">
                <a:solidFill>
                  <a:srgbClr val="A4AB81"/>
                </a:solidFill>
                <a:latin typeface="Aharoni"/>
                <a:cs typeface="Aharoni"/>
              </a:rPr>
              <a:t></a:t>
            </a:r>
            <a:endParaRPr sz="1900">
              <a:latin typeface="Aharoni"/>
              <a:cs typeface="Aharon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41775" y="4302811"/>
            <a:ext cx="276381" cy="2664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80"/>
              </a:lnSpc>
              <a:spcBef>
                <a:spcPts val="214"/>
              </a:spcBef>
            </a:pPr>
            <a:r>
              <a:rPr sz="2850" spc="0" baseline="1656" dirty="0" smtClean="0">
                <a:solidFill>
                  <a:srgbClr val="A4AB81"/>
                </a:solidFill>
                <a:latin typeface="Aharoni"/>
                <a:cs typeface="Aharoni"/>
              </a:rPr>
              <a:t></a:t>
            </a:r>
            <a:endParaRPr sz="1900">
              <a:latin typeface="Aharoni"/>
              <a:cs typeface="Aharon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523224" y="6551585"/>
            <a:ext cx="200659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40"/>
              </a:lnSpc>
              <a:spcBef>
                <a:spcPts val="67"/>
              </a:spcBef>
            </a:pPr>
            <a:r>
              <a:rPr sz="1200" spc="0" dirty="0" smtClean="0">
                <a:solidFill>
                  <a:srgbClr val="705A51"/>
                </a:solidFill>
                <a:latin typeface="Gill Sans MT"/>
                <a:cs typeface="Gill Sans MT"/>
              </a:rPr>
              <a:t>12</a:t>
            </a:r>
            <a:endParaRPr sz="1200">
              <a:latin typeface="Gill Sans MT"/>
              <a:cs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424029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encrypted-tbn1.gstatic.com/images?q=tbn:ANd9GcTKYNi7pH4wD9RPy1OjdYUhtHOSon0Us1WFg0rBnuIE-d3xjhkNQA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380" y="1371600"/>
            <a:ext cx="2805620" cy="169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8229600" cy="896112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Penggunaan</a:t>
            </a:r>
            <a:r>
              <a:rPr lang="en-US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</a:t>
            </a:r>
            <a:r>
              <a:rPr lang="en-US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Inggeris</a:t>
            </a:r>
            <a:endParaRPr lang="en-US" sz="4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73E35-9DEF-4938-86A5-4D5F5B975446}" type="slidenum">
              <a:rPr lang="en-US" smtClean="0">
                <a:solidFill>
                  <a:srgbClr val="775F55">
                    <a:shade val="90000"/>
                  </a:srgbClr>
                </a:solidFill>
              </a:rPr>
              <a:pPr/>
              <a:t>11</a:t>
            </a:fld>
            <a:endParaRPr lang="en-US">
              <a:solidFill>
                <a:srgbClr val="775F55">
                  <a:shade val="90000"/>
                </a:srgb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305" y="2156888"/>
            <a:ext cx="4750856" cy="302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4081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334000"/>
          </a:xfrm>
        </p:spPr>
        <p:txBody>
          <a:bodyPr/>
          <a:lstStyle/>
          <a:p>
            <a:pPr>
              <a:buClr>
                <a:schemeClr val="hlink"/>
              </a:buClr>
              <a:buSzPct val="65000"/>
              <a:buFont typeface="Wingdings" pitchFamily="2" charset="2"/>
              <a:buChar char="q"/>
              <a:defRPr/>
            </a:pPr>
            <a:r>
              <a:rPr lang="en-US" sz="32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Negeri</a:t>
            </a:r>
            <a:r>
              <a:rPr 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Melayu</a:t>
            </a:r>
            <a:r>
              <a:rPr 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Bersekutu</a:t>
            </a:r>
            <a:endParaRPr lang="en-US" sz="3200" b="1" dirty="0">
              <a:effectLst>
                <a:outerShdw blurRad="38100" dist="38100" dir="2700000" algn="tl">
                  <a:srgbClr val="C0C0C0"/>
                </a:outerShdw>
              </a:effectLst>
              <a:latin typeface="+mj-lt"/>
            </a:endParaRPr>
          </a:p>
          <a:p>
            <a:pPr>
              <a:buClr>
                <a:schemeClr val="hlink"/>
              </a:buClr>
              <a:buSzPct val="65000"/>
              <a:buFont typeface="Courier New" pitchFamily="49" charset="0"/>
              <a:buChar char="o"/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-</a:t>
            </a:r>
            <a:r>
              <a:rPr lang="en-US" sz="2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Peraturan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Tanah Am </a:t>
            </a:r>
            <a:r>
              <a:rPr lang="en-US" sz="2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dan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Peraturan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Pendaftaran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Hakmilik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(</a:t>
            </a:r>
            <a:r>
              <a:rPr lang="en-US" sz="2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perubahan</a:t>
            </a: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radikal</a:t>
            </a: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)</a:t>
            </a:r>
          </a:p>
          <a:p>
            <a:pPr lvl="1">
              <a:buClr>
                <a:srgbClr val="0000FF"/>
              </a:buClr>
              <a:buSzPct val="65000"/>
              <a:buFont typeface="Courier New" pitchFamily="49" charset="0"/>
              <a:buChar char="o"/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Perak – 1879</a:t>
            </a:r>
          </a:p>
          <a:p>
            <a:pPr lvl="1">
              <a:buClr>
                <a:srgbClr val="0000FF"/>
              </a:buClr>
              <a:buSzPct val="65000"/>
              <a:buFont typeface="Courier New" pitchFamily="49" charset="0"/>
              <a:buChar char="o"/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Selangor 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- 1882</a:t>
            </a:r>
          </a:p>
          <a:p>
            <a:pPr lvl="1">
              <a:buClr>
                <a:srgbClr val="0000FF"/>
              </a:buClr>
              <a:buSzPct val="65000"/>
              <a:buFont typeface="Courier New" pitchFamily="49" charset="0"/>
              <a:buChar char="o"/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Pahang – 1888</a:t>
            </a:r>
          </a:p>
          <a:p>
            <a:pPr lvl="1">
              <a:buClr>
                <a:srgbClr val="0000FF"/>
              </a:buClr>
              <a:buSzPct val="65000"/>
              <a:buFont typeface="Courier New" pitchFamily="49" charset="0"/>
              <a:buChar char="o"/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N.S – 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1887</a:t>
            </a:r>
          </a:p>
          <a:p>
            <a:pPr marL="393192" lvl="1" indent="0">
              <a:buClr>
                <a:srgbClr val="0000FF"/>
              </a:buClr>
              <a:buSzPct val="65000"/>
              <a:buNone/>
              <a:defRPr/>
            </a:pP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>
              <a:buClr>
                <a:schemeClr val="hlink"/>
              </a:buClr>
              <a:buSzPct val="65000"/>
              <a:buFont typeface="Courier New" pitchFamily="49" charset="0"/>
              <a:buChar char="o"/>
              <a:defRPr/>
            </a:pP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-FMS Land Code (Cap 138)-1928 (</a:t>
            </a:r>
            <a:r>
              <a:rPr lang="en-US" sz="2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perubahan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dan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perincian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)</a:t>
            </a:r>
          </a:p>
          <a:p>
            <a:pPr>
              <a:buClr>
                <a:schemeClr val="hlink"/>
              </a:buClr>
              <a:buSzPct val="65000"/>
              <a:buFont typeface="Courier New" pitchFamily="49" charset="0"/>
              <a:buChar char="o"/>
              <a:defRPr/>
            </a:pP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- </a:t>
            </a:r>
            <a:r>
              <a:rPr lang="en-US" sz="2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Diseragamkan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keseluruh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Negeri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Melayu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Bersekutu</a:t>
            </a:r>
            <a:endParaRPr lang="en-US" sz="2400" dirty="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73E35-9DEF-4938-86A5-4D5F5B975446}" type="slidenum">
              <a:rPr lang="en-US" smtClean="0">
                <a:solidFill>
                  <a:srgbClr val="775F55">
                    <a:shade val="90000"/>
                  </a:srgbClr>
                </a:solidFill>
              </a:rPr>
              <a:pPr/>
              <a:t>12</a:t>
            </a:fld>
            <a:endParaRPr lang="en-US">
              <a:solidFill>
                <a:srgbClr val="775F55">
                  <a:shade val="90000"/>
                </a:srgb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133600"/>
            <a:ext cx="3694113" cy="234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988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715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q"/>
              <a:defRPr/>
            </a:pPr>
            <a:r>
              <a:rPr lang="en-US" sz="3200" b="1" dirty="0" err="1" smtClean="0">
                <a:latin typeface="+mj-lt"/>
              </a:rPr>
              <a:t>Negeri</a:t>
            </a:r>
            <a:r>
              <a:rPr lang="en-US" sz="3200" b="1" dirty="0" smtClean="0">
                <a:latin typeface="+mj-lt"/>
              </a:rPr>
              <a:t> </a:t>
            </a:r>
            <a:r>
              <a:rPr lang="en-US" sz="3200" b="1" dirty="0" err="1" smtClean="0">
                <a:latin typeface="+mj-lt"/>
              </a:rPr>
              <a:t>Melayu</a:t>
            </a:r>
            <a:r>
              <a:rPr lang="en-US" sz="3200" b="1" dirty="0" smtClean="0">
                <a:latin typeface="+mj-lt"/>
              </a:rPr>
              <a:t> </a:t>
            </a:r>
            <a:r>
              <a:rPr lang="en-US" sz="3200" b="1" dirty="0" err="1" smtClean="0">
                <a:latin typeface="+mj-lt"/>
              </a:rPr>
              <a:t>Tidak</a:t>
            </a:r>
            <a:r>
              <a:rPr lang="en-US" sz="3200" b="1" dirty="0" smtClean="0">
                <a:latin typeface="+mj-lt"/>
              </a:rPr>
              <a:t> </a:t>
            </a:r>
            <a:r>
              <a:rPr lang="en-US" sz="3200" b="1" dirty="0" err="1" smtClean="0">
                <a:latin typeface="+mj-lt"/>
              </a:rPr>
              <a:t>Bersekutu</a:t>
            </a:r>
            <a:endParaRPr lang="en-US" sz="3200" b="1" dirty="0" smtClean="0">
              <a:latin typeface="+mj-lt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v"/>
              <a:defRPr/>
            </a:pPr>
            <a:r>
              <a:rPr lang="en-US" sz="2000" b="1" dirty="0" smtClean="0"/>
              <a:t>Johor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v"/>
              <a:defRPr/>
            </a:pPr>
            <a:r>
              <a:rPr lang="en-US" sz="2000" b="1" dirty="0" smtClean="0"/>
              <a:t>Kedah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v"/>
              <a:defRPr/>
            </a:pPr>
            <a:r>
              <a:rPr lang="en-US" sz="2000" b="1" dirty="0" smtClean="0"/>
              <a:t>Kelantan     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v"/>
              <a:defRPr/>
            </a:pPr>
            <a:r>
              <a:rPr lang="en-US" sz="2000" b="1" dirty="0" smtClean="0"/>
              <a:t>Perlis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v"/>
              <a:defRPr/>
            </a:pPr>
            <a:r>
              <a:rPr lang="en-US" sz="2000" b="1" dirty="0" smtClean="0"/>
              <a:t>Terengganu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2000" b="1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000" b="1" dirty="0" smtClean="0"/>
              <a:t>-</a:t>
            </a:r>
            <a:r>
              <a:rPr lang="en-US" sz="2000" b="1" dirty="0" err="1" smtClean="0"/>
              <a:t>Sistem</a:t>
            </a:r>
            <a:r>
              <a:rPr lang="en-US" sz="2000" b="1" dirty="0" smtClean="0"/>
              <a:t> Torrens </a:t>
            </a:r>
            <a:r>
              <a:rPr lang="en-US" sz="2000" b="1" dirty="0" err="1" smtClean="0"/>
              <a:t>secara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berperingkat</a:t>
            </a:r>
            <a:endParaRPr lang="en-US" sz="2000" b="1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r>
              <a:rPr lang="en-US" sz="2000" b="1" dirty="0" smtClean="0">
                <a:solidFill>
                  <a:srgbClr val="FF3300"/>
                </a:solidFill>
              </a:rPr>
              <a:t> </a:t>
            </a:r>
            <a:r>
              <a:rPr lang="en-US" sz="2000" b="1" dirty="0" err="1" smtClean="0"/>
              <a:t>Enakmen</a:t>
            </a:r>
            <a:r>
              <a:rPr lang="en-US" sz="2000" b="1" dirty="0" smtClean="0"/>
              <a:t> Tanah Johor (No.1)-1910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r>
              <a:rPr lang="en-US" sz="2000" b="1" dirty="0" smtClean="0"/>
              <a:t> </a:t>
            </a:r>
            <a:r>
              <a:rPr lang="en-US" sz="2000" b="1" dirty="0" err="1" smtClean="0"/>
              <a:t>Enakmen</a:t>
            </a:r>
            <a:r>
              <a:rPr lang="en-US" sz="2000" b="1" dirty="0" smtClean="0"/>
              <a:t> Tanah Kedah (No.56) – 1912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r>
              <a:rPr lang="en-US" sz="2000" b="1" dirty="0" smtClean="0"/>
              <a:t> </a:t>
            </a:r>
            <a:r>
              <a:rPr lang="en-US" sz="2000" b="1" dirty="0" err="1" smtClean="0"/>
              <a:t>Enakmen</a:t>
            </a:r>
            <a:r>
              <a:rPr lang="en-US" sz="2000" b="1" dirty="0" smtClean="0"/>
              <a:t> Tanah Kelantan-1938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r>
              <a:rPr lang="en-US" sz="2000" b="1" dirty="0" smtClean="0"/>
              <a:t> </a:t>
            </a:r>
            <a:r>
              <a:rPr lang="en-US" sz="2000" b="1" dirty="0" err="1" smtClean="0"/>
              <a:t>Enakmen</a:t>
            </a:r>
            <a:r>
              <a:rPr lang="en-US" sz="2000" b="1" dirty="0" smtClean="0"/>
              <a:t> Tanah Perlis – 1356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r>
              <a:rPr lang="en-US" sz="2000" b="1" dirty="0" smtClean="0"/>
              <a:t> </a:t>
            </a:r>
            <a:r>
              <a:rPr lang="en-US" sz="2000" b="1" dirty="0" err="1" smtClean="0"/>
              <a:t>Enakmen</a:t>
            </a:r>
            <a:r>
              <a:rPr lang="en-US" sz="2000" b="1" dirty="0" smtClean="0"/>
              <a:t> Tanah Terengganu – 1357</a:t>
            </a:r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endParaRPr lang="en-US" sz="2000" b="1" dirty="0" smtClean="0"/>
          </a:p>
          <a:p>
            <a:pPr>
              <a:buClr>
                <a:schemeClr val="hlink"/>
              </a:buClr>
              <a:buSzPct val="65000"/>
              <a:buFont typeface="Wingdings" pitchFamily="2" charset="2"/>
              <a:buChar char="q"/>
              <a:defRPr/>
            </a:pPr>
            <a:r>
              <a:rPr lang="en-US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Sabah </a:t>
            </a:r>
            <a:r>
              <a:rPr lang="en-US" sz="21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dan</a:t>
            </a:r>
            <a:r>
              <a:rPr lang="en-US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Sarawak</a:t>
            </a:r>
          </a:p>
          <a:p>
            <a:pPr>
              <a:buClr>
                <a:schemeClr val="hlink"/>
              </a:buClr>
              <a:buSzPct val="65000"/>
              <a:buFont typeface="Arial" pitchFamily="34" charset="0"/>
              <a:buChar char="•"/>
              <a:defRPr/>
            </a:pPr>
            <a:r>
              <a:rPr lang="en-US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Sarawak Land Code (Cap 81)</a:t>
            </a:r>
          </a:p>
          <a:p>
            <a:pPr>
              <a:buClr>
                <a:schemeClr val="hlink"/>
              </a:buClr>
              <a:buSzPct val="65000"/>
              <a:buFont typeface="Arial" pitchFamily="34" charset="0"/>
              <a:buChar char="•"/>
              <a:defRPr/>
            </a:pPr>
            <a:r>
              <a:rPr lang="en-US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Sabah Land Ordinance (Cap 68)</a:t>
            </a:r>
          </a:p>
          <a:p>
            <a:pPr>
              <a:buClr>
                <a:schemeClr val="hlink"/>
              </a:buClr>
              <a:buSzPct val="65000"/>
              <a:buFontTx/>
              <a:buChar char="-"/>
              <a:defRPr/>
            </a:pPr>
            <a:endParaRPr lang="en-US" sz="2000" b="1" dirty="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>
              <a:buClr>
                <a:schemeClr val="hlink"/>
              </a:buClr>
              <a:buSzPct val="65000"/>
              <a:defRPr/>
            </a:pPr>
            <a:endParaRPr lang="en-US" sz="2000" b="1" dirty="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35626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-9525" y="-7111"/>
            <a:ext cx="9163050" cy="10413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81500" y="-7111"/>
            <a:ext cx="4762500" cy="6071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-2701" y="-21208"/>
            <a:ext cx="9127524" cy="10417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-749" y="52450"/>
            <a:ext cx="9145638" cy="9017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67968" y="408431"/>
            <a:ext cx="6646164" cy="13944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091172" y="408431"/>
            <a:ext cx="1039368" cy="13944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659889" y="551941"/>
            <a:ext cx="6240398" cy="83667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776728" y="2197608"/>
            <a:ext cx="422148" cy="47853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025140" y="2142744"/>
            <a:ext cx="1278636" cy="56997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962400" y="2142744"/>
            <a:ext cx="426720" cy="56997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047744" y="2142744"/>
            <a:ext cx="1274064" cy="56997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980432" y="2142744"/>
            <a:ext cx="426720" cy="56997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065776" y="2142744"/>
            <a:ext cx="629412" cy="56997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353812" y="2142744"/>
            <a:ext cx="967739" cy="56997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980176" y="2142744"/>
            <a:ext cx="428244" cy="56997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067044" y="2142744"/>
            <a:ext cx="428244" cy="56997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04533" y="1600200"/>
            <a:ext cx="2471293" cy="365760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898775" y="1519169"/>
            <a:ext cx="5841194" cy="43208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8221">
              <a:lnSpc>
                <a:spcPts val="2200"/>
              </a:lnSpc>
              <a:spcBef>
                <a:spcPts val="110"/>
              </a:spcBef>
            </a:pPr>
            <a:r>
              <a:rPr sz="2850" spc="0" baseline="1656" dirty="0" smtClean="0">
                <a:solidFill>
                  <a:srgbClr val="A4AB81"/>
                </a:solidFill>
                <a:latin typeface="Aharoni"/>
                <a:cs typeface="Aharoni"/>
              </a:rPr>
              <a:t></a:t>
            </a:r>
            <a:r>
              <a:rPr sz="2850" spc="60" baseline="1656" dirty="0" smtClean="0">
                <a:solidFill>
                  <a:srgbClr val="A4AB81"/>
                </a:solidFill>
                <a:latin typeface="Aharoni"/>
                <a:cs typeface="Aharoni"/>
              </a:rPr>
              <a:t> </a:t>
            </a:r>
            <a:r>
              <a:rPr sz="3000" spc="0" baseline="1419" dirty="0" smtClean="0">
                <a:latin typeface="Bookman Old Style"/>
                <a:cs typeface="Bookman Old Style"/>
              </a:rPr>
              <a:t>B</a:t>
            </a:r>
            <a:r>
              <a:rPr sz="3000" spc="14" baseline="1419" dirty="0" smtClean="0">
                <a:latin typeface="Bookman Old Style"/>
                <a:cs typeface="Bookman Old Style"/>
              </a:rPr>
              <a:t>e</a:t>
            </a:r>
            <a:r>
              <a:rPr sz="3000" spc="0" baseline="1419" dirty="0" smtClean="0">
                <a:latin typeface="Bookman Old Style"/>
                <a:cs typeface="Bookman Old Style"/>
              </a:rPr>
              <a:t>ras</a:t>
            </a:r>
            <a:r>
              <a:rPr sz="3000" spc="-9" baseline="1419" dirty="0" smtClean="0">
                <a:latin typeface="Bookman Old Style"/>
                <a:cs typeface="Bookman Old Style"/>
              </a:rPr>
              <a:t>a</a:t>
            </a:r>
            <a:r>
              <a:rPr sz="3000" spc="0" baseline="1419" dirty="0" smtClean="0">
                <a:latin typeface="Bookman Old Style"/>
                <a:cs typeface="Bookman Old Style"/>
              </a:rPr>
              <a:t>l</a:t>
            </a:r>
            <a:r>
              <a:rPr sz="3000" spc="-25" baseline="1419" dirty="0" smtClean="0">
                <a:latin typeface="Bookman Old Style"/>
                <a:cs typeface="Bookman Old Style"/>
              </a:rPr>
              <a:t> </a:t>
            </a:r>
            <a:r>
              <a:rPr sz="3000" spc="0" baseline="1419" dirty="0" smtClean="0">
                <a:latin typeface="Bookman Old Style"/>
                <a:cs typeface="Bookman Old Style"/>
              </a:rPr>
              <a:t>d</a:t>
            </a:r>
            <a:r>
              <a:rPr sz="3000" spc="4" baseline="1419" dirty="0" smtClean="0">
                <a:latin typeface="Bookman Old Style"/>
                <a:cs typeface="Bookman Old Style"/>
              </a:rPr>
              <a:t>a</a:t>
            </a:r>
            <a:r>
              <a:rPr sz="3000" spc="0" baseline="1419" dirty="0" smtClean="0">
                <a:latin typeface="Bookman Old Style"/>
                <a:cs typeface="Bookman Old Style"/>
              </a:rPr>
              <a:t>ri</a:t>
            </a:r>
            <a:r>
              <a:rPr sz="3000" spc="-14" baseline="1419" dirty="0" smtClean="0">
                <a:latin typeface="Bookman Old Style"/>
                <a:cs typeface="Bookman Old Style"/>
              </a:rPr>
              <a:t> </a:t>
            </a:r>
            <a:r>
              <a:rPr sz="3000" spc="0" baseline="1419" dirty="0" smtClean="0">
                <a:latin typeface="Bookman Old Style"/>
                <a:cs typeface="Bookman Old Style"/>
              </a:rPr>
              <a:t>A</a:t>
            </a:r>
            <a:r>
              <a:rPr sz="3000" spc="4" baseline="1419" dirty="0" smtClean="0">
                <a:latin typeface="Bookman Old Style"/>
                <a:cs typeface="Bookman Old Style"/>
              </a:rPr>
              <a:t>u</a:t>
            </a:r>
            <a:r>
              <a:rPr sz="3000" spc="0" baseline="1419" dirty="0" smtClean="0">
                <a:latin typeface="Bookman Old Style"/>
                <a:cs typeface="Bookman Old Style"/>
              </a:rPr>
              <a:t>st</a:t>
            </a:r>
            <a:r>
              <a:rPr sz="3000" spc="-9" baseline="1419" dirty="0" smtClean="0">
                <a:latin typeface="Bookman Old Style"/>
                <a:cs typeface="Bookman Old Style"/>
              </a:rPr>
              <a:t>r</a:t>
            </a:r>
            <a:r>
              <a:rPr sz="3000" spc="0" baseline="1419" dirty="0" smtClean="0">
                <a:latin typeface="Bookman Old Style"/>
                <a:cs typeface="Bookman Old Style"/>
              </a:rPr>
              <a:t>alia</a:t>
            </a:r>
            <a:r>
              <a:rPr sz="3000" spc="-9" baseline="1419" dirty="0" smtClean="0">
                <a:latin typeface="Bookman Old Style"/>
                <a:cs typeface="Bookman Old Style"/>
              </a:rPr>
              <a:t> </a:t>
            </a:r>
            <a:r>
              <a:rPr sz="3000" spc="0" baseline="1419" dirty="0" smtClean="0">
                <a:latin typeface="Bookman Old Style"/>
                <a:cs typeface="Bookman Old Style"/>
              </a:rPr>
              <a:t>S</a:t>
            </a:r>
            <a:r>
              <a:rPr sz="3000" spc="9" baseline="1419" dirty="0" smtClean="0">
                <a:latin typeface="Bookman Old Style"/>
                <a:cs typeface="Bookman Old Style"/>
              </a:rPr>
              <a:t>e</a:t>
            </a:r>
            <a:r>
              <a:rPr sz="3000" spc="0" baseline="1419" dirty="0" smtClean="0">
                <a:latin typeface="Bookman Old Style"/>
                <a:cs typeface="Bookman Old Style"/>
              </a:rPr>
              <a:t>latan;</a:t>
            </a:r>
            <a:endParaRPr sz="2000" dirty="0">
              <a:latin typeface="Bookman Old Style"/>
              <a:cs typeface="Bookman Old Style"/>
            </a:endParaRPr>
          </a:p>
          <a:p>
            <a:pPr marL="12700">
              <a:lnSpc>
                <a:spcPct val="97819"/>
              </a:lnSpc>
              <a:spcBef>
                <a:spcPts val="395"/>
              </a:spcBef>
            </a:pPr>
            <a:r>
              <a:rPr sz="1900" spc="0" dirty="0" smtClean="0">
                <a:solidFill>
                  <a:srgbClr val="A4AB81"/>
                </a:solidFill>
                <a:latin typeface="Aharoni"/>
                <a:cs typeface="Aharoni"/>
              </a:rPr>
              <a:t></a:t>
            </a:r>
            <a:r>
              <a:rPr sz="1900" spc="60" dirty="0" smtClean="0">
                <a:solidFill>
                  <a:srgbClr val="A4AB81"/>
                </a:solidFill>
                <a:latin typeface="Aharoni"/>
                <a:cs typeface="Aharoni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Dip</a:t>
            </a:r>
            <a:r>
              <a:rPr sz="2000" spc="14" dirty="0" smtClean="0">
                <a:latin typeface="Bookman Old Style"/>
                <a:cs typeface="Bookman Old Style"/>
              </a:rPr>
              <a:t>e</a:t>
            </a:r>
            <a:r>
              <a:rPr sz="2000" spc="-4" dirty="0" smtClean="0">
                <a:latin typeface="Bookman Old Style"/>
                <a:cs typeface="Bookman Old Style"/>
              </a:rPr>
              <a:t>r</a:t>
            </a:r>
            <a:r>
              <a:rPr sz="2000" spc="-9" dirty="0" smtClean="0">
                <a:latin typeface="Bookman Old Style"/>
                <a:cs typeface="Bookman Old Style"/>
              </a:rPr>
              <a:t>ke</a:t>
            </a:r>
            <a:r>
              <a:rPr sz="2000" spc="0" dirty="0" smtClean="0">
                <a:latin typeface="Bookman Old Style"/>
                <a:cs typeface="Bookman Old Style"/>
              </a:rPr>
              <a:t>nal</a:t>
            </a:r>
            <a:r>
              <a:rPr sz="2000" spc="-29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ol</a:t>
            </a:r>
            <a:r>
              <a:rPr sz="2000" spc="14" dirty="0" smtClean="0">
                <a:latin typeface="Bookman Old Style"/>
                <a:cs typeface="Bookman Old Style"/>
              </a:rPr>
              <a:t>e</a:t>
            </a:r>
            <a:r>
              <a:rPr sz="2000" spc="0" dirty="0" smtClean="0">
                <a:latin typeface="Bookman Old Style"/>
                <a:cs typeface="Bookman Old Style"/>
              </a:rPr>
              <a:t>h</a:t>
            </a:r>
            <a:r>
              <a:rPr sz="2000" spc="-14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S</a:t>
            </a:r>
            <a:r>
              <a:rPr sz="2000" spc="-4" dirty="0" smtClean="0">
                <a:latin typeface="Bookman Old Style"/>
                <a:cs typeface="Bookman Old Style"/>
              </a:rPr>
              <a:t>i</a:t>
            </a:r>
            <a:r>
              <a:rPr sz="2000" spc="0" dirty="0" smtClean="0">
                <a:latin typeface="Bookman Old Style"/>
                <a:cs typeface="Bookman Old Style"/>
              </a:rPr>
              <a:t>r Robert</a:t>
            </a:r>
            <a:r>
              <a:rPr sz="2000" spc="-19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Torre</a:t>
            </a:r>
            <a:r>
              <a:rPr sz="2000" spc="4" dirty="0" smtClean="0">
                <a:latin typeface="Bookman Old Style"/>
                <a:cs typeface="Bookman Old Style"/>
              </a:rPr>
              <a:t>n</a:t>
            </a:r>
            <a:r>
              <a:rPr sz="2000" spc="0" dirty="0" smtClean="0">
                <a:latin typeface="Bookman Old Style"/>
                <a:cs typeface="Bookman Old Style"/>
              </a:rPr>
              <a:t>s</a:t>
            </a:r>
            <a:r>
              <a:rPr sz="2000" spc="-29" dirty="0" smtClean="0">
                <a:latin typeface="Bookman Old Style"/>
                <a:cs typeface="Bookman Old Style"/>
              </a:rPr>
              <a:t> </a:t>
            </a:r>
            <a:r>
              <a:rPr sz="2000" spc="-4" dirty="0" smtClean="0">
                <a:latin typeface="Bookman Old Style"/>
                <a:cs typeface="Bookman Old Style"/>
              </a:rPr>
              <a:t>(</a:t>
            </a:r>
            <a:r>
              <a:rPr sz="2000" spc="0" dirty="0" smtClean="0">
                <a:latin typeface="Bookman Old Style"/>
                <a:cs typeface="Bookman Old Style"/>
              </a:rPr>
              <a:t>1</a:t>
            </a:r>
            <a:r>
              <a:rPr sz="2000" spc="-9" dirty="0" smtClean="0">
                <a:latin typeface="Bookman Old Style"/>
                <a:cs typeface="Bookman Old Style"/>
              </a:rPr>
              <a:t>8</a:t>
            </a:r>
            <a:r>
              <a:rPr sz="2000" spc="0" dirty="0" smtClean="0">
                <a:latin typeface="Bookman Old Style"/>
                <a:cs typeface="Bookman Old Style"/>
              </a:rPr>
              <a:t>5</a:t>
            </a:r>
            <a:r>
              <a:rPr sz="2000" spc="-9" dirty="0" smtClean="0">
                <a:latin typeface="Bookman Old Style"/>
                <a:cs typeface="Bookman Old Style"/>
              </a:rPr>
              <a:t>8</a:t>
            </a:r>
            <a:r>
              <a:rPr sz="2000" spc="0" dirty="0" smtClean="0">
                <a:latin typeface="Bookman Old Style"/>
                <a:cs typeface="Bookman Old Style"/>
              </a:rPr>
              <a:t>);</a:t>
            </a:r>
            <a:endParaRPr sz="2000" dirty="0">
              <a:latin typeface="Bookman Old Style"/>
              <a:cs typeface="Bookman Old Style"/>
            </a:endParaRPr>
          </a:p>
          <a:p>
            <a:pPr marL="12700" marR="38221">
              <a:lnSpc>
                <a:spcPct val="97819"/>
              </a:lnSpc>
              <a:spcBef>
                <a:spcPts val="526"/>
              </a:spcBef>
            </a:pPr>
            <a:r>
              <a:rPr sz="1900" spc="0" dirty="0" smtClean="0">
                <a:solidFill>
                  <a:srgbClr val="A4AB81"/>
                </a:solidFill>
                <a:latin typeface="Aharoni"/>
                <a:cs typeface="Aharoni"/>
              </a:rPr>
              <a:t></a:t>
            </a:r>
            <a:r>
              <a:rPr sz="1900" spc="60" dirty="0" smtClean="0">
                <a:solidFill>
                  <a:srgbClr val="A4AB81"/>
                </a:solidFill>
                <a:latin typeface="Aharoni"/>
                <a:cs typeface="Aharoni"/>
              </a:rPr>
              <a:t> </a:t>
            </a:r>
            <a:endParaRPr sz="2000" dirty="0" smtClean="0">
              <a:latin typeface="Bookman Old Style"/>
              <a:cs typeface="Bookman Old Style"/>
            </a:endParaRPr>
          </a:p>
          <a:p>
            <a:pPr marL="12700" marR="38221">
              <a:lnSpc>
                <a:spcPct val="97819"/>
              </a:lnSpc>
              <a:spcBef>
                <a:spcPts val="475"/>
              </a:spcBef>
            </a:pPr>
            <a:r>
              <a:rPr sz="1900" spc="0" dirty="0" smtClean="0">
                <a:solidFill>
                  <a:srgbClr val="A4AB81"/>
                </a:solidFill>
                <a:latin typeface="Aharoni"/>
                <a:cs typeface="Aharoni"/>
              </a:rPr>
              <a:t></a:t>
            </a:r>
            <a:r>
              <a:rPr sz="1900" spc="60" dirty="0" smtClean="0">
                <a:solidFill>
                  <a:srgbClr val="A4AB81"/>
                </a:solidFill>
                <a:latin typeface="Aharoni"/>
                <a:cs typeface="Aharoni"/>
              </a:rPr>
              <a:t> </a:t>
            </a:r>
            <a:r>
              <a:rPr sz="2000" spc="0" dirty="0" err="1" smtClean="0">
                <a:latin typeface="Bookman Old Style"/>
                <a:cs typeface="Bookman Old Style"/>
              </a:rPr>
              <a:t>A</a:t>
            </a:r>
            <a:r>
              <a:rPr sz="2000" spc="4" dirty="0" err="1" smtClean="0">
                <a:latin typeface="Bookman Old Style"/>
                <a:cs typeface="Bookman Old Style"/>
              </a:rPr>
              <a:t>s</a:t>
            </a:r>
            <a:r>
              <a:rPr sz="2000" spc="0" dirty="0" err="1" smtClean="0">
                <a:latin typeface="Bookman Old Style"/>
                <a:cs typeface="Bookman Old Style"/>
              </a:rPr>
              <a:t>as</a:t>
            </a:r>
            <a:r>
              <a:rPr sz="2000" spc="-19" dirty="0" smtClean="0">
                <a:latin typeface="Bookman Old Style"/>
                <a:cs typeface="Bookman Old Style"/>
              </a:rPr>
              <a:t> </a:t>
            </a:r>
            <a:r>
              <a:rPr sz="2000" spc="0" dirty="0" err="1" smtClean="0">
                <a:latin typeface="Bookman Old Style"/>
                <a:cs typeface="Bookman Old Style"/>
              </a:rPr>
              <a:t>p</a:t>
            </a:r>
            <a:r>
              <a:rPr sz="2000" spc="19" dirty="0" err="1" smtClean="0">
                <a:latin typeface="Bookman Old Style"/>
                <a:cs typeface="Bookman Old Style"/>
              </a:rPr>
              <a:t>e</a:t>
            </a:r>
            <a:r>
              <a:rPr sz="2000" spc="0" dirty="0" err="1" smtClean="0">
                <a:latin typeface="Bookman Old Style"/>
                <a:cs typeface="Bookman Old Style"/>
              </a:rPr>
              <a:t>ng</a:t>
            </a:r>
            <a:r>
              <a:rPr sz="2000" spc="-4" dirty="0" err="1" smtClean="0">
                <a:latin typeface="Bookman Old Style"/>
                <a:cs typeface="Bookman Old Style"/>
              </a:rPr>
              <a:t>g</a:t>
            </a:r>
            <a:r>
              <a:rPr sz="2000" spc="0" dirty="0" err="1" smtClean="0">
                <a:latin typeface="Bookman Old Style"/>
                <a:cs typeface="Bookman Old Style"/>
              </a:rPr>
              <a:t>ubalan</a:t>
            </a:r>
            <a:r>
              <a:rPr sz="2000" spc="-25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K</a:t>
            </a:r>
            <a:r>
              <a:rPr sz="2000" spc="-25" dirty="0" smtClean="0">
                <a:latin typeface="Bookman Old Style"/>
                <a:cs typeface="Bookman Old Style"/>
              </a:rPr>
              <a:t>T</a:t>
            </a:r>
            <a:r>
              <a:rPr sz="2000" spc="0" dirty="0" smtClean="0">
                <a:latin typeface="Bookman Old Style"/>
                <a:cs typeface="Bookman Old Style"/>
              </a:rPr>
              <a:t>N 1</a:t>
            </a:r>
            <a:r>
              <a:rPr sz="2000" spc="9" dirty="0" smtClean="0">
                <a:latin typeface="Bookman Old Style"/>
                <a:cs typeface="Bookman Old Style"/>
              </a:rPr>
              <a:t>9</a:t>
            </a:r>
            <a:r>
              <a:rPr sz="2000" spc="0" dirty="0" smtClean="0">
                <a:latin typeface="Bookman Old Style"/>
                <a:cs typeface="Bookman Old Style"/>
              </a:rPr>
              <a:t>65;</a:t>
            </a:r>
            <a:endParaRPr sz="2000" dirty="0" smtClean="0">
              <a:latin typeface="Bookman Old Style"/>
              <a:cs typeface="Bookman Old Style"/>
            </a:endParaRPr>
          </a:p>
          <a:p>
            <a:pPr marL="12700" marR="38221">
              <a:lnSpc>
                <a:spcPct val="97819"/>
              </a:lnSpc>
              <a:spcBef>
                <a:spcPts val="984"/>
              </a:spcBef>
            </a:pPr>
            <a:r>
              <a:rPr sz="1900" spc="0" dirty="0" smtClean="0">
                <a:solidFill>
                  <a:srgbClr val="A4AB81"/>
                </a:solidFill>
                <a:latin typeface="Aharoni"/>
                <a:cs typeface="Aharoni"/>
              </a:rPr>
              <a:t></a:t>
            </a:r>
            <a:r>
              <a:rPr sz="1900" spc="60" dirty="0" smtClean="0">
                <a:solidFill>
                  <a:srgbClr val="A4AB81"/>
                </a:solidFill>
                <a:latin typeface="Aharoni"/>
                <a:cs typeface="Aharoni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M</a:t>
            </a:r>
            <a:r>
              <a:rPr sz="2000" spc="9" dirty="0" smtClean="0">
                <a:latin typeface="Bookman Old Style"/>
                <a:cs typeface="Bookman Old Style"/>
              </a:rPr>
              <a:t>e</a:t>
            </a:r>
            <a:r>
              <a:rPr sz="2000" spc="0" dirty="0" smtClean="0">
                <a:latin typeface="Bookman Old Style"/>
                <a:cs typeface="Bookman Old Style"/>
              </a:rPr>
              <a:t>m</a:t>
            </a:r>
            <a:r>
              <a:rPr sz="2000" spc="-9" dirty="0" smtClean="0">
                <a:latin typeface="Bookman Old Style"/>
                <a:cs typeface="Bookman Old Style"/>
              </a:rPr>
              <a:t>be</a:t>
            </a:r>
            <a:r>
              <a:rPr sz="2000" spc="-4" dirty="0" smtClean="0">
                <a:latin typeface="Bookman Old Style"/>
                <a:cs typeface="Bookman Old Style"/>
              </a:rPr>
              <a:t>r</a:t>
            </a:r>
            <a:r>
              <a:rPr sz="2000" spc="0" dirty="0" smtClean="0">
                <a:latin typeface="Bookman Old Style"/>
                <a:cs typeface="Bookman Old Style"/>
              </a:rPr>
              <a:t>i</a:t>
            </a:r>
            <a:r>
              <a:rPr sz="2000" spc="-34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jami</a:t>
            </a:r>
            <a:r>
              <a:rPr sz="2000" spc="-9" dirty="0" smtClean="0">
                <a:latin typeface="Bookman Old Style"/>
                <a:cs typeface="Bookman Old Style"/>
              </a:rPr>
              <a:t>n</a:t>
            </a:r>
            <a:r>
              <a:rPr sz="2000" spc="0" dirty="0" smtClean="0">
                <a:latin typeface="Bookman Old Style"/>
                <a:cs typeface="Bookman Old Style"/>
              </a:rPr>
              <a:t>an dan k</a:t>
            </a:r>
            <a:r>
              <a:rPr sz="2000" spc="14" dirty="0" smtClean="0">
                <a:latin typeface="Bookman Old Style"/>
                <a:cs typeface="Bookman Old Style"/>
              </a:rPr>
              <a:t>e</a:t>
            </a:r>
            <a:r>
              <a:rPr sz="2000" spc="-9" dirty="0" smtClean="0">
                <a:latin typeface="Bookman Old Style"/>
                <a:cs typeface="Bookman Old Style"/>
              </a:rPr>
              <a:t>s</a:t>
            </a:r>
            <a:r>
              <a:rPr sz="2000" spc="0" dirty="0" smtClean="0">
                <a:latin typeface="Bookman Old Style"/>
                <a:cs typeface="Bookman Old Style"/>
              </a:rPr>
              <a:t>ena</a:t>
            </a:r>
            <a:r>
              <a:rPr sz="2000" spc="-9" dirty="0" smtClean="0">
                <a:latin typeface="Bookman Old Style"/>
                <a:cs typeface="Bookman Old Style"/>
              </a:rPr>
              <a:t>n</a:t>
            </a:r>
            <a:r>
              <a:rPr sz="2000" spc="0" dirty="0" smtClean="0">
                <a:latin typeface="Bookman Old Style"/>
                <a:cs typeface="Bookman Old Style"/>
              </a:rPr>
              <a:t>gan</a:t>
            </a:r>
            <a:r>
              <a:rPr sz="2000" spc="-25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k</a:t>
            </a:r>
            <a:r>
              <a:rPr sz="2000" spc="14" dirty="0" smtClean="0">
                <a:latin typeface="Bookman Old Style"/>
                <a:cs typeface="Bookman Old Style"/>
              </a:rPr>
              <a:t>e</a:t>
            </a:r>
            <a:r>
              <a:rPr sz="2000" spc="0" dirty="0" smtClean="0">
                <a:latin typeface="Bookman Old Style"/>
                <a:cs typeface="Bookman Old Style"/>
              </a:rPr>
              <a:t>pada</a:t>
            </a:r>
            <a:endParaRPr sz="2000" dirty="0">
              <a:latin typeface="Bookman Old Style"/>
              <a:cs typeface="Bookman Old Style"/>
            </a:endParaRPr>
          </a:p>
          <a:p>
            <a:pPr marL="255231" marR="2875842" algn="ctr">
              <a:lnSpc>
                <a:spcPct val="97819"/>
              </a:lnSpc>
              <a:spcBef>
                <a:spcPts val="20"/>
              </a:spcBef>
            </a:pPr>
            <a:r>
              <a:rPr sz="2000" spc="0" dirty="0" smtClean="0">
                <a:latin typeface="Bookman Old Style"/>
                <a:cs typeface="Bookman Old Style"/>
              </a:rPr>
              <a:t>s</a:t>
            </a:r>
            <a:r>
              <a:rPr sz="2000" spc="14" dirty="0" smtClean="0">
                <a:latin typeface="Bookman Old Style"/>
                <a:cs typeface="Bookman Old Style"/>
              </a:rPr>
              <a:t>e</a:t>
            </a:r>
            <a:r>
              <a:rPr sz="2000" spc="0" dirty="0" smtClean="0">
                <a:latin typeface="Bookman Old Style"/>
                <a:cs typeface="Bookman Old Style"/>
              </a:rPr>
              <a:t>gala</a:t>
            </a:r>
            <a:r>
              <a:rPr sz="2000" spc="-34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uru</a:t>
            </a:r>
            <a:r>
              <a:rPr sz="2000" spc="4" dirty="0" smtClean="0">
                <a:latin typeface="Bookman Old Style"/>
                <a:cs typeface="Bookman Old Style"/>
              </a:rPr>
              <a:t>s</a:t>
            </a:r>
            <a:r>
              <a:rPr sz="2000" spc="0" dirty="0" smtClean="0">
                <a:latin typeface="Bookman Old Style"/>
                <a:cs typeface="Bookman Old Style"/>
              </a:rPr>
              <a:t>an</a:t>
            </a:r>
            <a:r>
              <a:rPr sz="2000" spc="-9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ta</a:t>
            </a:r>
            <a:r>
              <a:rPr sz="2000" spc="-4" dirty="0" smtClean="0">
                <a:latin typeface="Bookman Old Style"/>
                <a:cs typeface="Bookman Old Style"/>
              </a:rPr>
              <a:t>n</a:t>
            </a:r>
            <a:r>
              <a:rPr sz="2000" spc="0" dirty="0" smtClean="0">
                <a:latin typeface="Bookman Old Style"/>
                <a:cs typeface="Bookman Old Style"/>
              </a:rPr>
              <a:t>ah.</a:t>
            </a:r>
            <a:endParaRPr sz="2000" dirty="0">
              <a:latin typeface="Bookman Old Style"/>
              <a:cs typeface="Bookman Old Style"/>
            </a:endParaRPr>
          </a:p>
          <a:p>
            <a:pPr marL="652779" marR="763249" indent="-246887">
              <a:lnSpc>
                <a:spcPct val="99971"/>
              </a:lnSpc>
              <a:spcBef>
                <a:spcPts val="1248"/>
              </a:spcBef>
              <a:tabLst>
                <a:tab pos="723900" algn="l"/>
              </a:tabLst>
            </a:pPr>
            <a:r>
              <a:rPr sz="1500" spc="0" dirty="0" smtClean="0">
                <a:solidFill>
                  <a:srgbClr val="93B6D2"/>
                </a:solidFill>
                <a:latin typeface="Aharoni"/>
                <a:cs typeface="Aharoni"/>
              </a:rPr>
              <a:t>		</a:t>
            </a:r>
            <a:r>
              <a:rPr sz="1800" spc="0" dirty="0" smtClean="0">
                <a:latin typeface="Bookman Old Style"/>
                <a:cs typeface="Bookman Old Style"/>
              </a:rPr>
              <a:t>Mudah,</a:t>
            </a:r>
            <a:r>
              <a:rPr sz="1800" spc="-9" dirty="0" smtClean="0">
                <a:latin typeface="Bookman Old Style"/>
                <a:cs typeface="Bookman Old Style"/>
              </a:rPr>
              <a:t> </a:t>
            </a:r>
            <a:r>
              <a:rPr sz="1800" spc="0" dirty="0" smtClean="0">
                <a:latin typeface="Bookman Old Style"/>
                <a:cs typeface="Bookman Old Style"/>
              </a:rPr>
              <a:t>C</a:t>
            </a:r>
            <a:r>
              <a:rPr sz="1800" spc="9" dirty="0" smtClean="0">
                <a:latin typeface="Bookman Old Style"/>
                <a:cs typeface="Bookman Old Style"/>
              </a:rPr>
              <a:t>e</a:t>
            </a:r>
            <a:r>
              <a:rPr sz="1800" spc="0" dirty="0" smtClean="0">
                <a:latin typeface="Bookman Old Style"/>
                <a:cs typeface="Bookman Old Style"/>
              </a:rPr>
              <a:t>pat</a:t>
            </a:r>
            <a:r>
              <a:rPr sz="1800" spc="14" dirty="0" smtClean="0">
                <a:latin typeface="Bookman Old Style"/>
                <a:cs typeface="Bookman Old Style"/>
              </a:rPr>
              <a:t> </a:t>
            </a:r>
            <a:r>
              <a:rPr sz="1800" spc="0" dirty="0" smtClean="0">
                <a:latin typeface="Bookman Old Style"/>
                <a:cs typeface="Bookman Old Style"/>
              </a:rPr>
              <a:t>&amp;</a:t>
            </a:r>
            <a:r>
              <a:rPr sz="1800" spc="-9" dirty="0" smtClean="0">
                <a:latin typeface="Bookman Old Style"/>
                <a:cs typeface="Bookman Old Style"/>
              </a:rPr>
              <a:t> </a:t>
            </a:r>
            <a:r>
              <a:rPr sz="1800" spc="0" dirty="0" smtClean="0">
                <a:latin typeface="Bookman Old Style"/>
                <a:cs typeface="Bookman Old Style"/>
              </a:rPr>
              <a:t>R</a:t>
            </a:r>
            <a:r>
              <a:rPr sz="1800" spc="9" dirty="0" smtClean="0">
                <a:latin typeface="Bookman Old Style"/>
                <a:cs typeface="Bookman Old Style"/>
              </a:rPr>
              <a:t>e</a:t>
            </a:r>
            <a:r>
              <a:rPr sz="1800" spc="0" dirty="0" smtClean="0">
                <a:latin typeface="Bookman Old Style"/>
                <a:cs typeface="Bookman Old Style"/>
              </a:rPr>
              <a:t>ndah p</a:t>
            </a:r>
            <a:r>
              <a:rPr sz="1800" spc="9" dirty="0" smtClean="0">
                <a:latin typeface="Bookman Old Style"/>
                <a:cs typeface="Bookman Old Style"/>
              </a:rPr>
              <a:t>e</a:t>
            </a:r>
            <a:r>
              <a:rPr sz="1800" spc="0" dirty="0" smtClean="0">
                <a:latin typeface="Bookman Old Style"/>
                <a:cs typeface="Bookman Old Style"/>
              </a:rPr>
              <a:t>rb</a:t>
            </a:r>
            <a:r>
              <a:rPr sz="1800" spc="9" dirty="0" smtClean="0">
                <a:latin typeface="Bookman Old Style"/>
                <a:cs typeface="Bookman Old Style"/>
              </a:rPr>
              <a:t>e</a:t>
            </a:r>
            <a:r>
              <a:rPr sz="1800" spc="0" dirty="0" smtClean="0">
                <a:latin typeface="Bookman Old Style"/>
                <a:cs typeface="Bookman Old Style"/>
              </a:rPr>
              <a:t>lanjaan dalam urusan tanah</a:t>
            </a:r>
            <a:endParaRPr sz="1800" dirty="0">
              <a:latin typeface="Bookman Old Style"/>
              <a:cs typeface="Bookman Old Style"/>
            </a:endParaRPr>
          </a:p>
          <a:p>
            <a:pPr marL="12700" marR="38221">
              <a:lnSpc>
                <a:spcPct val="97819"/>
              </a:lnSpc>
              <a:spcBef>
                <a:spcPts val="1208"/>
              </a:spcBef>
            </a:pPr>
            <a:r>
              <a:rPr sz="1900" spc="0" dirty="0" smtClean="0">
                <a:solidFill>
                  <a:srgbClr val="A4AB81"/>
                </a:solidFill>
                <a:latin typeface="Aharoni"/>
                <a:cs typeface="Aharoni"/>
              </a:rPr>
              <a:t></a:t>
            </a:r>
            <a:r>
              <a:rPr sz="1900" spc="60" dirty="0" smtClean="0">
                <a:solidFill>
                  <a:srgbClr val="A4AB81"/>
                </a:solidFill>
                <a:latin typeface="Aharoni"/>
                <a:cs typeface="Aharoni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H</a:t>
            </a:r>
            <a:r>
              <a:rPr sz="2000" spc="4" dirty="0" smtClean="0">
                <a:latin typeface="Bookman Old Style"/>
                <a:cs typeface="Bookman Old Style"/>
              </a:rPr>
              <a:t>a</a:t>
            </a:r>
            <a:r>
              <a:rPr sz="2000" spc="0" dirty="0" smtClean="0">
                <a:latin typeface="Bookman Old Style"/>
                <a:cs typeface="Bookman Old Style"/>
              </a:rPr>
              <a:t>kmilik</a:t>
            </a:r>
            <a:r>
              <a:rPr sz="2000" spc="-25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a</a:t>
            </a:r>
            <a:r>
              <a:rPr sz="2000" spc="4" dirty="0" smtClean="0">
                <a:latin typeface="Bookman Old Style"/>
                <a:cs typeface="Bookman Old Style"/>
              </a:rPr>
              <a:t>d</a:t>
            </a:r>
            <a:r>
              <a:rPr sz="2000" spc="0" dirty="0" smtClean="0">
                <a:latin typeface="Bookman Old Style"/>
                <a:cs typeface="Bookman Old Style"/>
              </a:rPr>
              <a:t>alah</a:t>
            </a:r>
            <a:r>
              <a:rPr sz="2000" spc="-9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b</a:t>
            </a:r>
            <a:r>
              <a:rPr sz="2000" spc="4" dirty="0" smtClean="0">
                <a:latin typeface="Bookman Old Style"/>
                <a:cs typeface="Bookman Old Style"/>
              </a:rPr>
              <a:t>u</a:t>
            </a:r>
            <a:r>
              <a:rPr sz="2000" spc="0" dirty="0" smtClean="0">
                <a:latin typeface="Bookman Old Style"/>
                <a:cs typeface="Bookman Old Style"/>
              </a:rPr>
              <a:t>kti</a:t>
            </a:r>
            <a:r>
              <a:rPr sz="2000" spc="-9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mu</a:t>
            </a:r>
            <a:r>
              <a:rPr sz="2000" spc="9" dirty="0" smtClean="0">
                <a:latin typeface="Bookman Old Style"/>
                <a:cs typeface="Bookman Old Style"/>
              </a:rPr>
              <a:t>k</a:t>
            </a:r>
            <a:r>
              <a:rPr sz="2000" spc="0" dirty="0" smtClean="0">
                <a:latin typeface="Bookman Old Style"/>
                <a:cs typeface="Bookman Old Style"/>
              </a:rPr>
              <a:t>tamad</a:t>
            </a:r>
            <a:endParaRPr sz="2000" dirty="0">
              <a:latin typeface="Bookman Old Style"/>
              <a:cs typeface="Bookman Old Style"/>
            </a:endParaRPr>
          </a:p>
          <a:p>
            <a:pPr marL="405891" marR="38221">
              <a:lnSpc>
                <a:spcPct val="97819"/>
              </a:lnSpc>
              <a:spcBef>
                <a:spcPts val="618"/>
              </a:spcBef>
            </a:pPr>
            <a:r>
              <a:rPr sz="1500" spc="0" dirty="0" smtClean="0">
                <a:solidFill>
                  <a:srgbClr val="93B6D2"/>
                </a:solidFill>
                <a:latin typeface="Aharoni"/>
                <a:cs typeface="Aharoni"/>
              </a:rPr>
              <a:t></a:t>
            </a:r>
            <a:r>
              <a:rPr sz="1500" spc="243" dirty="0" smtClean="0">
                <a:solidFill>
                  <a:srgbClr val="93B6D2"/>
                </a:solidFill>
                <a:latin typeface="Aharoni"/>
                <a:cs typeface="Aharoni"/>
              </a:rPr>
              <a:t> </a:t>
            </a:r>
            <a:r>
              <a:rPr sz="1800" spc="0" dirty="0" smtClean="0">
                <a:latin typeface="Bookman Old Style"/>
                <a:cs typeface="Bookman Old Style"/>
              </a:rPr>
              <a:t>Hakmilik</a:t>
            </a:r>
            <a:r>
              <a:rPr sz="1800" spc="-4" dirty="0" smtClean="0">
                <a:latin typeface="Bookman Old Style"/>
                <a:cs typeface="Bookman Old Style"/>
              </a:rPr>
              <a:t> </a:t>
            </a:r>
            <a:r>
              <a:rPr sz="1800" spc="0" dirty="0" smtClean="0">
                <a:latin typeface="Bookman Old Style"/>
                <a:cs typeface="Bookman Old Style"/>
              </a:rPr>
              <a:t>tidak bol</a:t>
            </a:r>
            <a:r>
              <a:rPr sz="1800" spc="9" dirty="0" smtClean="0">
                <a:latin typeface="Bookman Old Style"/>
                <a:cs typeface="Bookman Old Style"/>
              </a:rPr>
              <a:t>e</a:t>
            </a:r>
            <a:r>
              <a:rPr sz="1800" spc="0" dirty="0" smtClean="0">
                <a:latin typeface="Bookman Old Style"/>
                <a:cs typeface="Bookman Old Style"/>
              </a:rPr>
              <a:t>h</a:t>
            </a:r>
            <a:r>
              <a:rPr sz="1800" spc="-19" dirty="0" smtClean="0">
                <a:latin typeface="Bookman Old Style"/>
                <a:cs typeface="Bookman Old Style"/>
              </a:rPr>
              <a:t> </a:t>
            </a:r>
            <a:r>
              <a:rPr sz="1800" spc="0" dirty="0" smtClean="0">
                <a:latin typeface="Bookman Old Style"/>
                <a:cs typeface="Bookman Old Style"/>
              </a:rPr>
              <a:t>disangkal</a:t>
            </a:r>
            <a:endParaRPr sz="1800" dirty="0">
              <a:latin typeface="Bookman Old Style"/>
              <a:cs typeface="Bookman Old Style"/>
            </a:endParaRPr>
          </a:p>
          <a:p>
            <a:pPr marL="405891" marR="38221">
              <a:lnSpc>
                <a:spcPct val="97819"/>
              </a:lnSpc>
              <a:spcBef>
                <a:spcPts val="647"/>
              </a:spcBef>
            </a:pPr>
            <a:r>
              <a:rPr sz="1500" spc="0" dirty="0" smtClean="0">
                <a:solidFill>
                  <a:srgbClr val="93B6D2"/>
                </a:solidFill>
                <a:latin typeface="Aharoni"/>
                <a:cs typeface="Aharoni"/>
              </a:rPr>
              <a:t></a:t>
            </a:r>
            <a:r>
              <a:rPr sz="1500" spc="243" dirty="0" smtClean="0">
                <a:solidFill>
                  <a:srgbClr val="93B6D2"/>
                </a:solidFill>
                <a:latin typeface="Aharoni"/>
                <a:cs typeface="Aharoni"/>
              </a:rPr>
              <a:t> </a:t>
            </a:r>
            <a:r>
              <a:rPr sz="1800" spc="0" dirty="0" smtClean="0">
                <a:latin typeface="Bookman Old Style"/>
                <a:cs typeface="Bookman Old Style"/>
              </a:rPr>
              <a:t>S</a:t>
            </a:r>
            <a:r>
              <a:rPr sz="1800" spc="9" dirty="0" smtClean="0">
                <a:latin typeface="Bookman Old Style"/>
                <a:cs typeface="Bookman Old Style"/>
              </a:rPr>
              <a:t>e</a:t>
            </a:r>
            <a:r>
              <a:rPr sz="1800" spc="0" dirty="0" smtClean="0">
                <a:latin typeface="Bookman Old Style"/>
                <a:cs typeface="Bookman Old Style"/>
              </a:rPr>
              <a:t>gala urusan didaftarkan dalam</a:t>
            </a:r>
            <a:r>
              <a:rPr sz="1800" spc="14" dirty="0" smtClean="0">
                <a:latin typeface="Bookman Old Style"/>
                <a:cs typeface="Bookman Old Style"/>
              </a:rPr>
              <a:t> </a:t>
            </a:r>
            <a:r>
              <a:rPr sz="1800" spc="0" dirty="0" smtClean="0">
                <a:latin typeface="Bookman Old Style"/>
                <a:cs typeface="Bookman Old Style"/>
              </a:rPr>
              <a:t>hakmilik</a:t>
            </a:r>
            <a:endParaRPr sz="1800" dirty="0">
              <a:latin typeface="Bookman Old Style"/>
              <a:cs typeface="Bookman Old Style"/>
            </a:endParaRPr>
          </a:p>
          <a:p>
            <a:pPr marL="405891" marR="38221">
              <a:lnSpc>
                <a:spcPct val="97819"/>
              </a:lnSpc>
              <a:spcBef>
                <a:spcPts val="649"/>
              </a:spcBef>
            </a:pPr>
            <a:r>
              <a:rPr sz="1500" spc="0" dirty="0" smtClean="0">
                <a:solidFill>
                  <a:srgbClr val="93B6D2"/>
                </a:solidFill>
                <a:latin typeface="Aharoni"/>
                <a:cs typeface="Aharoni"/>
              </a:rPr>
              <a:t></a:t>
            </a:r>
            <a:r>
              <a:rPr sz="1500" spc="239" dirty="0" smtClean="0">
                <a:solidFill>
                  <a:srgbClr val="93B6D2"/>
                </a:solidFill>
                <a:latin typeface="Aharoni"/>
                <a:cs typeface="Aharoni"/>
              </a:rPr>
              <a:t> </a:t>
            </a:r>
            <a:r>
              <a:rPr sz="1800" spc="0" dirty="0" smtClean="0">
                <a:latin typeface="Bookman Old Style"/>
                <a:cs typeface="Bookman Old Style"/>
              </a:rPr>
              <a:t>Dija</a:t>
            </a:r>
            <a:r>
              <a:rPr sz="1800" spc="-4" dirty="0" smtClean="0">
                <a:latin typeface="Bookman Old Style"/>
                <a:cs typeface="Bookman Old Style"/>
              </a:rPr>
              <a:t>m</a:t>
            </a:r>
            <a:r>
              <a:rPr sz="1800" spc="0" dirty="0" smtClean="0">
                <a:latin typeface="Bookman Old Style"/>
                <a:cs typeface="Bookman Old Style"/>
              </a:rPr>
              <a:t>in</a:t>
            </a:r>
            <a:r>
              <a:rPr sz="1800" spc="-9" dirty="0" smtClean="0">
                <a:latin typeface="Bookman Old Style"/>
                <a:cs typeface="Bookman Old Style"/>
              </a:rPr>
              <a:t> </a:t>
            </a:r>
            <a:r>
              <a:rPr sz="1800" spc="0" dirty="0" smtClean="0">
                <a:latin typeface="Bookman Old Style"/>
                <a:cs typeface="Bookman Old Style"/>
              </a:rPr>
              <a:t>ol</a:t>
            </a:r>
            <a:r>
              <a:rPr sz="1800" spc="4" dirty="0" smtClean="0">
                <a:latin typeface="Bookman Old Style"/>
                <a:cs typeface="Bookman Old Style"/>
              </a:rPr>
              <a:t>e</a:t>
            </a:r>
            <a:r>
              <a:rPr sz="1800" spc="0" dirty="0" smtClean="0">
                <a:latin typeface="Bookman Old Style"/>
                <a:cs typeface="Bookman Old Style"/>
              </a:rPr>
              <a:t>h</a:t>
            </a:r>
            <a:r>
              <a:rPr sz="1800" spc="-9" dirty="0" smtClean="0">
                <a:latin typeface="Bookman Old Style"/>
                <a:cs typeface="Bookman Old Style"/>
              </a:rPr>
              <a:t> </a:t>
            </a:r>
            <a:r>
              <a:rPr sz="1800" spc="0" dirty="0" smtClean="0">
                <a:latin typeface="Bookman Old Style"/>
                <a:cs typeface="Bookman Old Style"/>
              </a:rPr>
              <a:t>K</a:t>
            </a:r>
            <a:r>
              <a:rPr sz="1800" spc="4" dirty="0" smtClean="0">
                <a:latin typeface="Bookman Old Style"/>
                <a:cs typeface="Bookman Old Style"/>
              </a:rPr>
              <a:t>e</a:t>
            </a:r>
            <a:r>
              <a:rPr sz="1800" spc="0" dirty="0" smtClean="0">
                <a:latin typeface="Bookman Old Style"/>
                <a:cs typeface="Bookman Old Style"/>
              </a:rPr>
              <a:t>raja</a:t>
            </a:r>
            <a:r>
              <a:rPr sz="1800" spc="-4" dirty="0" smtClean="0">
                <a:latin typeface="Bookman Old Style"/>
                <a:cs typeface="Bookman Old Style"/>
              </a:rPr>
              <a:t>a</a:t>
            </a:r>
            <a:r>
              <a:rPr sz="1800" spc="0" dirty="0" smtClean="0">
                <a:latin typeface="Bookman Old Style"/>
                <a:cs typeface="Bookman Old Style"/>
              </a:rPr>
              <a:t>n</a:t>
            </a:r>
            <a:endParaRPr sz="1800" dirty="0">
              <a:latin typeface="Bookman Old Style"/>
              <a:cs typeface="Bookman Old Style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523224" y="6551585"/>
            <a:ext cx="200659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40"/>
              </a:lnSpc>
              <a:spcBef>
                <a:spcPts val="67"/>
              </a:spcBef>
            </a:pPr>
            <a:r>
              <a:rPr sz="1200" spc="0" dirty="0" smtClean="0">
                <a:solidFill>
                  <a:srgbClr val="705A51"/>
                </a:solidFill>
                <a:latin typeface="Gill Sans MT"/>
                <a:cs typeface="Gill Sans MT"/>
              </a:rPr>
              <a:t>13</a:t>
            </a:r>
            <a:endParaRPr sz="1200">
              <a:latin typeface="Gill Sans MT"/>
              <a:cs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103584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95400" y="685800"/>
            <a:ext cx="8229600" cy="819912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Impact" pitchFamily="34" charset="0"/>
              </a:rPr>
              <a:t>CIRI </a:t>
            </a:r>
            <a:r>
              <a:rPr lang="en-US" b="1" dirty="0" err="1">
                <a:solidFill>
                  <a:schemeClr val="tx1"/>
                </a:solidFill>
                <a:latin typeface="Impact" pitchFamily="34" charset="0"/>
              </a:rPr>
              <a:t>CIRI</a:t>
            </a:r>
            <a:r>
              <a:rPr lang="en-US" b="1" dirty="0">
                <a:solidFill>
                  <a:schemeClr val="tx1"/>
                </a:solidFill>
                <a:latin typeface="Impact" pitchFamily="34" charset="0"/>
              </a:rPr>
              <a:t> SISTEM TORRENS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66800" y="1676400"/>
            <a:ext cx="8229600" cy="46482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en-US" b="1" dirty="0">
                <a:latin typeface="+mj-lt"/>
              </a:rPr>
              <a:t>HAKMILIK TAK BOLEH DISANGKAL -  </a:t>
            </a:r>
            <a:endParaRPr lang="en-US" altLang="en-US" b="1" dirty="0" smtClean="0">
              <a:latin typeface="+mj-lt"/>
            </a:endParaRPr>
          </a:p>
          <a:p>
            <a:pPr marL="68580" indent="0">
              <a:lnSpc>
                <a:spcPct val="150000"/>
              </a:lnSpc>
              <a:buNone/>
            </a:pPr>
            <a:r>
              <a:rPr lang="en-US" sz="2800" dirty="0" smtClean="0">
                <a:latin typeface="Impact" pitchFamily="34" charset="0"/>
              </a:rPr>
              <a:t>      -</a:t>
            </a:r>
            <a:r>
              <a:rPr lang="en-US" sz="2800" dirty="0">
                <a:latin typeface="Impact" pitchFamily="34" charset="0"/>
              </a:rPr>
              <a:t>	</a:t>
            </a:r>
            <a:r>
              <a:rPr lang="en-US" sz="2200" dirty="0">
                <a:latin typeface="Impact" pitchFamily="34" charset="0"/>
              </a:rPr>
              <a:t>SEK. 340</a:t>
            </a:r>
          </a:p>
          <a:p>
            <a:pPr>
              <a:lnSpc>
                <a:spcPct val="90000"/>
              </a:lnSpc>
              <a:buNone/>
            </a:pPr>
            <a:r>
              <a:rPr lang="en-US" sz="2200" dirty="0">
                <a:latin typeface="Impact" pitchFamily="34" charset="0"/>
              </a:rPr>
              <a:t>	</a:t>
            </a:r>
            <a:r>
              <a:rPr lang="en-US" sz="2200" dirty="0" smtClean="0">
                <a:latin typeface="Impact" pitchFamily="34" charset="0"/>
              </a:rPr>
              <a:t>  -</a:t>
            </a:r>
            <a:r>
              <a:rPr lang="en-US" sz="2200" dirty="0">
                <a:latin typeface="Impact" pitchFamily="34" charset="0"/>
              </a:rPr>
              <a:t>	</a:t>
            </a:r>
            <a:r>
              <a:rPr lang="en-US" sz="2200" dirty="0" smtClean="0">
                <a:latin typeface="Impact" pitchFamily="34" charset="0"/>
              </a:rPr>
              <a:t>SEK.304 (</a:t>
            </a:r>
            <a:r>
              <a:rPr lang="en-US" sz="2200" dirty="0">
                <a:latin typeface="Impact" pitchFamily="34" charset="0"/>
              </a:rPr>
              <a:t>4) </a:t>
            </a:r>
          </a:p>
          <a:p>
            <a:pPr marL="901700" indent="12700">
              <a:lnSpc>
                <a:spcPct val="90000"/>
              </a:lnSpc>
              <a:buNone/>
            </a:pPr>
            <a:r>
              <a:rPr lang="en-US" sz="2100" dirty="0" smtClean="0">
                <a:latin typeface="Arial Unicode MS" pitchFamily="34" charset="-128"/>
              </a:rPr>
              <a:t>“</a:t>
            </a:r>
            <a:r>
              <a:rPr lang="en-US" sz="2100" dirty="0">
                <a:latin typeface="Arial Unicode MS" pitchFamily="34" charset="-128"/>
              </a:rPr>
              <a:t>memorial </a:t>
            </a:r>
            <a:r>
              <a:rPr lang="en-US" sz="2100" dirty="0" err="1">
                <a:latin typeface="Arial Unicode MS" pitchFamily="34" charset="-128"/>
              </a:rPr>
              <a:t>pendaftaran</a:t>
            </a:r>
            <a:r>
              <a:rPr lang="en-US" sz="2100" dirty="0">
                <a:latin typeface="Arial Unicode MS" pitchFamily="34" charset="-128"/>
              </a:rPr>
              <a:t> mana-mana </a:t>
            </a:r>
            <a:r>
              <a:rPr lang="en-US" sz="2100" dirty="0" err="1">
                <a:latin typeface="Arial Unicode MS" pitchFamily="34" charset="-128"/>
              </a:rPr>
              <a:t>instrumen</a:t>
            </a:r>
            <a:r>
              <a:rPr lang="en-US" sz="2100" dirty="0">
                <a:latin typeface="Arial Unicode MS" pitchFamily="34" charset="-128"/>
              </a:rPr>
              <a:t> </a:t>
            </a:r>
            <a:r>
              <a:rPr lang="en-US" sz="2100" dirty="0" err="1">
                <a:latin typeface="Arial Unicode MS" pitchFamily="34" charset="-128"/>
              </a:rPr>
              <a:t>merupakan</a:t>
            </a:r>
            <a:r>
              <a:rPr lang="en-US" sz="2100" dirty="0">
                <a:latin typeface="Arial Unicode MS" pitchFamily="34" charset="-128"/>
              </a:rPr>
              <a:t> </a:t>
            </a:r>
            <a:r>
              <a:rPr lang="en-US" sz="2100" dirty="0" err="1">
                <a:latin typeface="Arial Unicode MS" pitchFamily="34" charset="-128"/>
              </a:rPr>
              <a:t>keterangan</a:t>
            </a:r>
            <a:r>
              <a:rPr lang="en-US" sz="2100" dirty="0">
                <a:latin typeface="Arial Unicode MS" pitchFamily="34" charset="-128"/>
              </a:rPr>
              <a:t> </a:t>
            </a:r>
            <a:r>
              <a:rPr lang="en-US" sz="2100" dirty="0" err="1">
                <a:latin typeface="Arial Unicode MS" pitchFamily="34" charset="-128"/>
              </a:rPr>
              <a:t>konklusif</a:t>
            </a:r>
            <a:r>
              <a:rPr lang="en-US" sz="2100" dirty="0">
                <a:latin typeface="Arial Unicode MS" pitchFamily="34" charset="-128"/>
              </a:rPr>
              <a:t>”</a:t>
            </a:r>
            <a:endParaRPr lang="en-US" altLang="en-US" sz="2100" b="1" dirty="0">
              <a:latin typeface="+mj-lt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en-US" b="1" dirty="0">
                <a:latin typeface="+mj-lt"/>
              </a:rPr>
              <a:t>HAKMILIK BUKTI  MUKTAMAD – SEK.89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en-US" b="1" dirty="0">
                <a:latin typeface="+mj-lt"/>
              </a:rPr>
              <a:t>TIADA “</a:t>
            </a:r>
            <a:r>
              <a:rPr lang="en-US" altLang="en-US" b="1" i="1" dirty="0">
                <a:latin typeface="+mj-lt"/>
              </a:rPr>
              <a:t>ADVERSE POSSESSION</a:t>
            </a:r>
            <a:r>
              <a:rPr lang="en-US" altLang="en-US" b="1" dirty="0">
                <a:latin typeface="+mj-lt"/>
              </a:rPr>
              <a:t>”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en-US" b="1" dirty="0" smtClean="0">
                <a:latin typeface="+mj-lt"/>
              </a:rPr>
              <a:t>	- </a:t>
            </a:r>
            <a:r>
              <a:rPr lang="en-US" altLang="en-US" b="1" dirty="0">
                <a:latin typeface="+mj-lt"/>
              </a:rPr>
              <a:t>KERAJAAN ( SEK. 48 ) , 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en-US" b="1" dirty="0" smtClean="0">
                <a:latin typeface="+mj-lt"/>
              </a:rPr>
              <a:t>	- </a:t>
            </a:r>
            <a:r>
              <a:rPr lang="en-US" altLang="en-US" b="1" dirty="0">
                <a:latin typeface="+mj-lt"/>
              </a:rPr>
              <a:t>PEMILIK (SEK. 341)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en-US" b="1" dirty="0">
                <a:latin typeface="+mj-lt"/>
              </a:rPr>
              <a:t>SISTEM KAVEAT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45118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-9525" y="-7111"/>
            <a:ext cx="9163050" cy="10413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381500" y="-7111"/>
            <a:ext cx="4762500" cy="6071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-2701" y="-21208"/>
            <a:ext cx="9127524" cy="10417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-749" y="52450"/>
            <a:ext cx="9145638" cy="9017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65404" y="486156"/>
            <a:ext cx="7895844" cy="112166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796783" y="486156"/>
            <a:ext cx="836676" cy="112166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867562" y="717240"/>
            <a:ext cx="4532406" cy="5328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195"/>
              </a:lnSpc>
              <a:spcBef>
                <a:spcPts val="209"/>
              </a:spcBef>
            </a:pPr>
            <a:endParaRPr sz="4000" dirty="0">
              <a:latin typeface="Bookman Old Style"/>
              <a:cs typeface="Bookman Old Style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472037" y="717240"/>
            <a:ext cx="2731805" cy="5328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195"/>
              </a:lnSpc>
              <a:spcBef>
                <a:spcPts val="209"/>
              </a:spcBef>
            </a:pPr>
            <a:endParaRPr sz="4000" dirty="0">
              <a:latin typeface="Bookman Old Style"/>
              <a:cs typeface="Bookman Old Style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17244" y="1413503"/>
            <a:ext cx="265943" cy="64389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186">
              <a:lnSpc>
                <a:spcPts val="2165"/>
              </a:lnSpc>
              <a:spcBef>
                <a:spcPts val="108"/>
              </a:spcBef>
            </a:pPr>
            <a:r>
              <a:rPr sz="3000" b="1" i="1" spc="4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1.</a:t>
            </a:r>
            <a:endParaRPr sz="2000" dirty="0">
              <a:latin typeface="Gill Sans MT"/>
              <a:cs typeface="Gill Sans MT"/>
            </a:endParaRPr>
          </a:p>
          <a:p>
            <a:pPr marL="12700">
              <a:lnSpc>
                <a:spcPts val="2080"/>
              </a:lnSpc>
              <a:spcBef>
                <a:spcPts val="817"/>
              </a:spcBef>
            </a:pPr>
            <a:r>
              <a:rPr sz="3000" spc="0" baseline="1573" dirty="0" smtClean="0">
                <a:latin typeface="Aharoni"/>
                <a:cs typeface="Aharoni"/>
              </a:rPr>
              <a:t></a:t>
            </a:r>
            <a:endParaRPr sz="2000" dirty="0">
              <a:latin typeface="Aharoni"/>
              <a:cs typeface="Aharon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450594" y="1368586"/>
            <a:ext cx="7348715" cy="64610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8221">
              <a:lnSpc>
                <a:spcPts val="2165"/>
              </a:lnSpc>
              <a:spcBef>
                <a:spcPts val="108"/>
              </a:spcBef>
            </a:pPr>
            <a:r>
              <a:rPr sz="3000" b="1" i="1" spc="0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Pr</a:t>
            </a:r>
            <a:r>
              <a:rPr sz="3000" b="1" i="1" spc="-9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i</a:t>
            </a:r>
            <a:r>
              <a:rPr sz="3000" b="1" i="1" spc="0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nsip</a:t>
            </a:r>
            <a:r>
              <a:rPr sz="3000" b="1" i="1" spc="-9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 </a:t>
            </a:r>
            <a:r>
              <a:rPr sz="3000" b="1" i="1" spc="0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Cerm</a:t>
            </a:r>
            <a:r>
              <a:rPr sz="3000" b="1" i="1" spc="-9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i</a:t>
            </a:r>
            <a:r>
              <a:rPr sz="3000" b="1" i="1" spc="0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n (</a:t>
            </a:r>
            <a:r>
              <a:rPr sz="3000" b="1" i="1" spc="-9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m</a:t>
            </a:r>
            <a:r>
              <a:rPr sz="3000" b="1" i="1" spc="0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ir</a:t>
            </a:r>
            <a:r>
              <a:rPr sz="3000" b="1" i="1" spc="-39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r</a:t>
            </a:r>
            <a:r>
              <a:rPr sz="3000" b="1" i="1" spc="0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or</a:t>
            </a:r>
            <a:r>
              <a:rPr sz="3000" b="1" i="1" spc="-14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 </a:t>
            </a:r>
            <a:r>
              <a:rPr sz="3000" b="1" i="1" spc="0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pr</a:t>
            </a:r>
            <a:r>
              <a:rPr sz="3000" b="1" i="1" spc="-9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i</a:t>
            </a:r>
            <a:r>
              <a:rPr sz="3000" b="1" i="1" spc="0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n</a:t>
            </a:r>
            <a:r>
              <a:rPr sz="3000" b="1" i="1" spc="-4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c</a:t>
            </a:r>
            <a:r>
              <a:rPr sz="3000" b="1" i="1" spc="0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i</a:t>
            </a:r>
            <a:r>
              <a:rPr sz="3000" b="1" i="1" spc="-9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p</a:t>
            </a:r>
            <a:r>
              <a:rPr sz="3000" b="1" i="1" spc="0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l</a:t>
            </a:r>
            <a:r>
              <a:rPr sz="3000" b="1" i="1" spc="-4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e</a:t>
            </a:r>
            <a:r>
              <a:rPr sz="3000" b="1" i="1" spc="0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)</a:t>
            </a:r>
            <a:endParaRPr sz="2000" dirty="0">
              <a:latin typeface="Gill Sans MT"/>
              <a:cs typeface="Gill Sans MT"/>
            </a:endParaRPr>
          </a:p>
          <a:p>
            <a:pPr marL="12700">
              <a:lnSpc>
                <a:spcPct val="96638"/>
              </a:lnSpc>
              <a:spcBef>
                <a:spcPts val="455"/>
              </a:spcBef>
            </a:pPr>
            <a:r>
              <a:rPr sz="2000" spc="-4" dirty="0" smtClean="0">
                <a:latin typeface="Gill Sans MT"/>
                <a:cs typeface="Gill Sans MT"/>
              </a:rPr>
              <a:t>S</a:t>
            </a:r>
            <a:r>
              <a:rPr sz="2000" spc="0" dirty="0" smtClean="0">
                <a:latin typeface="Gill Sans MT"/>
                <a:cs typeface="Gill Sans MT"/>
              </a:rPr>
              <a:t>ijil </a:t>
            </a:r>
            <a:r>
              <a:rPr sz="2000" spc="59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ha</a:t>
            </a:r>
            <a:r>
              <a:rPr sz="2000" spc="-9" dirty="0" smtClean="0">
                <a:latin typeface="Gill Sans MT"/>
                <a:cs typeface="Gill Sans MT"/>
              </a:rPr>
              <a:t>k</a:t>
            </a:r>
            <a:r>
              <a:rPr sz="2000" spc="0" dirty="0" smtClean="0">
                <a:latin typeface="Gill Sans MT"/>
                <a:cs typeface="Gill Sans MT"/>
              </a:rPr>
              <a:t>m</a:t>
            </a:r>
            <a:r>
              <a:rPr sz="2000" spc="-4" dirty="0" smtClean="0">
                <a:latin typeface="Gill Sans MT"/>
                <a:cs typeface="Gill Sans MT"/>
              </a:rPr>
              <a:t>i</a:t>
            </a:r>
            <a:r>
              <a:rPr sz="2000" spc="0" dirty="0" smtClean="0">
                <a:latin typeface="Gill Sans MT"/>
                <a:cs typeface="Gill Sans MT"/>
              </a:rPr>
              <a:t>l</a:t>
            </a:r>
            <a:r>
              <a:rPr sz="2000" spc="4" dirty="0" smtClean="0">
                <a:latin typeface="Gill Sans MT"/>
                <a:cs typeface="Gill Sans MT"/>
              </a:rPr>
              <a:t>i</a:t>
            </a:r>
            <a:r>
              <a:rPr sz="2000" spc="0" dirty="0" smtClean="0">
                <a:latin typeface="Gill Sans MT"/>
                <a:cs typeface="Gill Sans MT"/>
              </a:rPr>
              <a:t>k </a:t>
            </a:r>
            <a:r>
              <a:rPr sz="2000" spc="59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(</a:t>
            </a:r>
            <a:r>
              <a:rPr sz="2000" i="1" spc="0" dirty="0" smtClean="0">
                <a:latin typeface="Gill Sans MT"/>
                <a:cs typeface="Gill Sans MT"/>
              </a:rPr>
              <a:t>C</a:t>
            </a:r>
            <a:r>
              <a:rPr sz="2000" i="1" spc="-4" dirty="0" smtClean="0">
                <a:latin typeface="Gill Sans MT"/>
                <a:cs typeface="Gill Sans MT"/>
              </a:rPr>
              <a:t>e</a:t>
            </a:r>
            <a:r>
              <a:rPr sz="2000" i="1" spc="79" dirty="0" smtClean="0">
                <a:latin typeface="Gill Sans MT"/>
                <a:cs typeface="Gill Sans MT"/>
              </a:rPr>
              <a:t>r</a:t>
            </a:r>
            <a:r>
              <a:rPr sz="2000" i="1" spc="0" dirty="0" smtClean="0">
                <a:latin typeface="Gill Sans MT"/>
                <a:cs typeface="Gill Sans MT"/>
              </a:rPr>
              <a:t>ti</a:t>
            </a:r>
            <a:r>
              <a:rPr sz="2000" i="1" spc="-44" dirty="0" smtClean="0">
                <a:latin typeface="Gill Sans MT"/>
                <a:cs typeface="Gill Sans MT"/>
              </a:rPr>
              <a:t>f</a:t>
            </a:r>
            <a:r>
              <a:rPr sz="2000" i="1" spc="0" dirty="0" smtClean="0">
                <a:latin typeface="Gill Sans MT"/>
                <a:cs typeface="Gill Sans MT"/>
              </a:rPr>
              <a:t>i</a:t>
            </a:r>
            <a:r>
              <a:rPr sz="2000" i="1" spc="-9" dirty="0" smtClean="0">
                <a:latin typeface="Gill Sans MT"/>
                <a:cs typeface="Gill Sans MT"/>
              </a:rPr>
              <a:t>c</a:t>
            </a:r>
            <a:r>
              <a:rPr sz="2000" i="1" spc="0" dirty="0" smtClean="0">
                <a:latin typeface="Gill Sans MT"/>
                <a:cs typeface="Gill Sans MT"/>
              </a:rPr>
              <a:t>ate </a:t>
            </a:r>
            <a:r>
              <a:rPr sz="2000" i="1" spc="59" dirty="0" smtClean="0">
                <a:latin typeface="Gill Sans MT"/>
                <a:cs typeface="Gill Sans MT"/>
              </a:rPr>
              <a:t> </a:t>
            </a:r>
            <a:r>
              <a:rPr sz="2000" i="1" spc="0" dirty="0" smtClean="0">
                <a:latin typeface="Gill Sans MT"/>
                <a:cs typeface="Gill Sans MT"/>
              </a:rPr>
              <a:t>of </a:t>
            </a:r>
            <a:r>
              <a:rPr sz="2000" i="1" spc="64" dirty="0" smtClean="0">
                <a:latin typeface="Gill Sans MT"/>
                <a:cs typeface="Gill Sans MT"/>
              </a:rPr>
              <a:t> </a:t>
            </a:r>
            <a:r>
              <a:rPr sz="2000" i="1" spc="0" dirty="0" smtClean="0">
                <a:latin typeface="Gill Sans MT"/>
                <a:cs typeface="Gill Sans MT"/>
              </a:rPr>
              <a:t>T</a:t>
            </a:r>
            <a:r>
              <a:rPr sz="2000" i="1" spc="-9" dirty="0" smtClean="0">
                <a:latin typeface="Gill Sans MT"/>
                <a:cs typeface="Gill Sans MT"/>
              </a:rPr>
              <a:t>i</a:t>
            </a:r>
            <a:r>
              <a:rPr sz="2000" i="1" spc="0" dirty="0" smtClean="0">
                <a:latin typeface="Gill Sans MT"/>
                <a:cs typeface="Gill Sans MT"/>
              </a:rPr>
              <a:t>tl</a:t>
            </a:r>
            <a:r>
              <a:rPr sz="2000" i="1" spc="-4" dirty="0" smtClean="0">
                <a:latin typeface="Gill Sans MT"/>
                <a:cs typeface="Gill Sans MT"/>
              </a:rPr>
              <a:t>e</a:t>
            </a:r>
            <a:r>
              <a:rPr sz="2000" spc="0" dirty="0" smtClean="0">
                <a:latin typeface="Gill Sans MT"/>
                <a:cs typeface="Gill Sans MT"/>
              </a:rPr>
              <a:t>) </a:t>
            </a:r>
            <a:r>
              <a:rPr sz="2000" spc="64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mengg</a:t>
            </a:r>
            <a:r>
              <a:rPr sz="2000" spc="-19" dirty="0" smtClean="0">
                <a:latin typeface="Gill Sans MT"/>
                <a:cs typeface="Gill Sans MT"/>
              </a:rPr>
              <a:t>a</a:t>
            </a:r>
            <a:r>
              <a:rPr sz="2000" spc="-9" dirty="0" smtClean="0">
                <a:latin typeface="Gill Sans MT"/>
                <a:cs typeface="Gill Sans MT"/>
              </a:rPr>
              <a:t>m</a:t>
            </a:r>
            <a:r>
              <a:rPr sz="2000" spc="0" dirty="0" smtClean="0">
                <a:latin typeface="Gill Sans MT"/>
                <a:cs typeface="Gill Sans MT"/>
              </a:rPr>
              <a:t>bark</a:t>
            </a:r>
            <a:r>
              <a:rPr sz="2000" spc="-19" dirty="0" smtClean="0">
                <a:latin typeface="Gill Sans MT"/>
                <a:cs typeface="Gill Sans MT"/>
              </a:rPr>
              <a:t>a</a:t>
            </a:r>
            <a:r>
              <a:rPr sz="2000" spc="0" dirty="0" smtClean="0">
                <a:latin typeface="Gill Sans MT"/>
                <a:cs typeface="Gill Sans MT"/>
              </a:rPr>
              <a:t>n </a:t>
            </a:r>
            <a:r>
              <a:rPr sz="2000" spc="75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d</a:t>
            </a:r>
            <a:r>
              <a:rPr sz="2000" spc="-4" dirty="0" smtClean="0">
                <a:latin typeface="Gill Sans MT"/>
                <a:cs typeface="Gill Sans MT"/>
              </a:rPr>
              <a:t>a</a:t>
            </a:r>
            <a:r>
              <a:rPr sz="2000" spc="0" dirty="0" smtClean="0">
                <a:latin typeface="Gill Sans MT"/>
                <a:cs typeface="Gill Sans MT"/>
              </a:rPr>
              <a:t>n </a:t>
            </a:r>
            <a:r>
              <a:rPr sz="2000" spc="59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m</a:t>
            </a:r>
            <a:r>
              <a:rPr sz="2000" spc="-9" dirty="0" smtClean="0">
                <a:latin typeface="Gill Sans MT"/>
                <a:cs typeface="Gill Sans MT"/>
              </a:rPr>
              <a:t>e</a:t>
            </a:r>
            <a:r>
              <a:rPr sz="2000" spc="0" dirty="0" smtClean="0">
                <a:latin typeface="Gill Sans MT"/>
                <a:cs typeface="Gill Sans MT"/>
              </a:rPr>
              <a:t>m</a:t>
            </a:r>
            <a:r>
              <a:rPr sz="2000" spc="-29" dirty="0" smtClean="0">
                <a:latin typeface="Gill Sans MT"/>
                <a:cs typeface="Gill Sans MT"/>
              </a:rPr>
              <a:t>a</a:t>
            </a:r>
            <a:r>
              <a:rPr sz="2000" spc="0" dirty="0" smtClean="0">
                <a:latin typeface="Gill Sans MT"/>
                <a:cs typeface="Gill Sans MT"/>
              </a:rPr>
              <a:t>p</a:t>
            </a:r>
            <a:r>
              <a:rPr sz="2000" spc="-9" dirty="0" smtClean="0">
                <a:latin typeface="Gill Sans MT"/>
                <a:cs typeface="Gill Sans MT"/>
              </a:rPr>
              <a:t>a</a:t>
            </a:r>
            <a:r>
              <a:rPr sz="2000" spc="0" dirty="0" smtClean="0">
                <a:latin typeface="Gill Sans MT"/>
                <a:cs typeface="Gill Sans MT"/>
              </a:rPr>
              <a:t>rk</a:t>
            </a:r>
            <a:r>
              <a:rPr sz="2000" spc="-9" dirty="0" smtClean="0">
                <a:latin typeface="Gill Sans MT"/>
                <a:cs typeface="Gill Sans MT"/>
              </a:rPr>
              <a:t>a</a:t>
            </a:r>
            <a:r>
              <a:rPr sz="2000" spc="0" dirty="0" smtClean="0">
                <a:latin typeface="Gill Sans MT"/>
                <a:cs typeface="Gill Sans MT"/>
              </a:rPr>
              <a:t>n</a:t>
            </a:r>
            <a:endParaRPr sz="2000" dirty="0">
              <a:latin typeface="Gill Sans MT"/>
              <a:cs typeface="Gill Sans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450594" y="2039527"/>
            <a:ext cx="1191507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65"/>
              </a:lnSpc>
              <a:spcBef>
                <a:spcPts val="108"/>
              </a:spcBef>
            </a:pPr>
            <a:r>
              <a:rPr sz="3000" spc="0" baseline="1437" dirty="0" smtClean="0">
                <a:latin typeface="Gill Sans MT"/>
                <a:cs typeface="Gill Sans MT"/>
              </a:rPr>
              <a:t>fakta-</a:t>
            </a:r>
            <a:r>
              <a:rPr sz="3000" spc="-9" baseline="1437" dirty="0" smtClean="0">
                <a:latin typeface="Gill Sans MT"/>
                <a:cs typeface="Gill Sans MT"/>
              </a:rPr>
              <a:t>f</a:t>
            </a:r>
            <a:r>
              <a:rPr sz="3000" spc="0" baseline="1437" dirty="0" smtClean="0">
                <a:latin typeface="Gill Sans MT"/>
                <a:cs typeface="Gill Sans MT"/>
              </a:rPr>
              <a:t>akta/</a:t>
            </a:r>
            <a:endParaRPr sz="2000">
              <a:latin typeface="Gill Sans MT"/>
              <a:cs typeface="Gill Sans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744851" y="2039527"/>
            <a:ext cx="879976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65"/>
              </a:lnSpc>
              <a:spcBef>
                <a:spcPts val="108"/>
              </a:spcBef>
            </a:pPr>
            <a:r>
              <a:rPr sz="3000" spc="-59" baseline="1437" dirty="0" smtClean="0">
                <a:latin typeface="Gill Sans MT"/>
                <a:cs typeface="Gill Sans MT"/>
              </a:rPr>
              <a:t>k</a:t>
            </a:r>
            <a:r>
              <a:rPr sz="3000" spc="-9" baseline="1437" dirty="0" smtClean="0">
                <a:latin typeface="Gill Sans MT"/>
                <a:cs typeface="Gill Sans MT"/>
              </a:rPr>
              <a:t>e</a:t>
            </a:r>
            <a:r>
              <a:rPr sz="3000" spc="0" baseline="1437" dirty="0" smtClean="0">
                <a:latin typeface="Gill Sans MT"/>
                <a:cs typeface="Gill Sans MT"/>
              </a:rPr>
              <a:t>ad</a:t>
            </a:r>
            <a:r>
              <a:rPr sz="3000" spc="-9" baseline="1437" dirty="0" smtClean="0">
                <a:latin typeface="Gill Sans MT"/>
                <a:cs typeface="Gill Sans MT"/>
              </a:rPr>
              <a:t>a</a:t>
            </a:r>
            <a:r>
              <a:rPr sz="3000" spc="0" baseline="1437" dirty="0" smtClean="0">
                <a:latin typeface="Gill Sans MT"/>
                <a:cs typeface="Gill Sans MT"/>
              </a:rPr>
              <a:t>an</a:t>
            </a:r>
            <a:endParaRPr sz="2000">
              <a:latin typeface="Gill Sans MT"/>
              <a:cs typeface="Gill Sans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727830" y="2039527"/>
            <a:ext cx="729684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65"/>
              </a:lnSpc>
              <a:spcBef>
                <a:spcPts val="108"/>
              </a:spcBef>
            </a:pPr>
            <a:r>
              <a:rPr sz="3000" spc="0" baseline="1437" dirty="0" smtClean="0">
                <a:latin typeface="Gill Sans MT"/>
                <a:cs typeface="Gill Sans MT"/>
              </a:rPr>
              <a:t>t</a:t>
            </a:r>
            <a:r>
              <a:rPr sz="3000" spc="-9" baseline="1437" dirty="0" smtClean="0">
                <a:latin typeface="Gill Sans MT"/>
                <a:cs typeface="Gill Sans MT"/>
              </a:rPr>
              <a:t>e</a:t>
            </a:r>
            <a:r>
              <a:rPr sz="3000" spc="0" baseline="1437" dirty="0" smtClean="0">
                <a:latin typeface="Gill Sans MT"/>
                <a:cs typeface="Gill Sans MT"/>
              </a:rPr>
              <a:t>rk</a:t>
            </a:r>
            <a:r>
              <a:rPr sz="3000" spc="-9" baseline="1437" dirty="0" smtClean="0">
                <a:latin typeface="Gill Sans MT"/>
                <a:cs typeface="Gill Sans MT"/>
              </a:rPr>
              <a:t>i</a:t>
            </a:r>
            <a:r>
              <a:rPr sz="3000" spc="0" baseline="1437" dirty="0" smtClean="0">
                <a:latin typeface="Gill Sans MT"/>
                <a:cs typeface="Gill Sans MT"/>
              </a:rPr>
              <a:t>ni</a:t>
            </a:r>
            <a:endParaRPr sz="2000">
              <a:latin typeface="Gill Sans MT"/>
              <a:cs typeface="Gill Sans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560189" y="2039527"/>
            <a:ext cx="711999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65"/>
              </a:lnSpc>
              <a:spcBef>
                <a:spcPts val="108"/>
              </a:spcBef>
            </a:pPr>
            <a:r>
              <a:rPr sz="3000" spc="0" baseline="1437" dirty="0" smtClean="0">
                <a:latin typeface="Gill Sans MT"/>
                <a:cs typeface="Gill Sans MT"/>
              </a:rPr>
              <a:t>sec</a:t>
            </a:r>
            <a:r>
              <a:rPr sz="3000" spc="-4" baseline="1437" dirty="0" smtClean="0">
                <a:latin typeface="Gill Sans MT"/>
                <a:cs typeface="Gill Sans MT"/>
              </a:rPr>
              <a:t>a</a:t>
            </a:r>
            <a:r>
              <a:rPr sz="3000" spc="0" baseline="1437" dirty="0" smtClean="0">
                <a:latin typeface="Gill Sans MT"/>
                <a:cs typeface="Gill Sans MT"/>
              </a:rPr>
              <a:t>ra</a:t>
            </a:r>
            <a:endParaRPr sz="2000">
              <a:latin typeface="Gill Sans MT"/>
              <a:cs typeface="Gill Sans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374005" y="2039527"/>
            <a:ext cx="589900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65"/>
              </a:lnSpc>
              <a:spcBef>
                <a:spcPts val="108"/>
              </a:spcBef>
            </a:pPr>
            <a:r>
              <a:rPr sz="3000" spc="0" baseline="1437" dirty="0" smtClean="0">
                <a:latin typeface="Gill Sans MT"/>
                <a:cs typeface="Gill Sans MT"/>
              </a:rPr>
              <a:t>te</a:t>
            </a:r>
            <a:r>
              <a:rPr sz="3000" spc="9" baseline="1437" dirty="0" smtClean="0">
                <a:latin typeface="Gill Sans MT"/>
                <a:cs typeface="Gill Sans MT"/>
              </a:rPr>
              <a:t>p</a:t>
            </a:r>
            <a:r>
              <a:rPr sz="3000" spc="-14" baseline="1437" dirty="0" smtClean="0">
                <a:latin typeface="Gill Sans MT"/>
                <a:cs typeface="Gill Sans MT"/>
              </a:rPr>
              <a:t>a</a:t>
            </a:r>
            <a:r>
              <a:rPr sz="3000" spc="0" baseline="1437" dirty="0" smtClean="0">
                <a:latin typeface="Gill Sans MT"/>
                <a:cs typeface="Gill Sans MT"/>
              </a:rPr>
              <a:t>t</a:t>
            </a:r>
            <a:endParaRPr sz="2000">
              <a:latin typeface="Gill Sans MT"/>
              <a:cs typeface="Gill Sans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065901" y="2039527"/>
            <a:ext cx="429182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65"/>
              </a:lnSpc>
              <a:spcBef>
                <a:spcPts val="108"/>
              </a:spcBef>
            </a:pPr>
            <a:r>
              <a:rPr sz="3000" spc="0" baseline="1437" dirty="0" smtClean="0">
                <a:latin typeface="Gill Sans MT"/>
                <a:cs typeface="Gill Sans MT"/>
              </a:rPr>
              <a:t>dan</a:t>
            </a:r>
            <a:endParaRPr sz="2000">
              <a:latin typeface="Gill Sans MT"/>
              <a:cs typeface="Gill Sans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598158" y="2039527"/>
            <a:ext cx="1069075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65"/>
              </a:lnSpc>
              <a:spcBef>
                <a:spcPts val="108"/>
              </a:spcBef>
            </a:pPr>
            <a:r>
              <a:rPr sz="3000" spc="0" baseline="1437" dirty="0" smtClean="0">
                <a:latin typeface="Gill Sans MT"/>
                <a:cs typeface="Gill Sans MT"/>
              </a:rPr>
              <a:t>sem</a:t>
            </a:r>
            <a:r>
              <a:rPr sz="3000" spc="-4" baseline="1437" dirty="0" smtClean="0">
                <a:latin typeface="Gill Sans MT"/>
                <a:cs typeface="Gill Sans MT"/>
              </a:rPr>
              <a:t>p</a:t>
            </a:r>
            <a:r>
              <a:rPr sz="3000" spc="0" baseline="1437" dirty="0" smtClean="0">
                <a:latin typeface="Gill Sans MT"/>
                <a:cs typeface="Gill Sans MT"/>
              </a:rPr>
              <a:t>u</a:t>
            </a:r>
            <a:r>
              <a:rPr sz="3000" spc="-9" baseline="1437" dirty="0" smtClean="0">
                <a:latin typeface="Gill Sans MT"/>
                <a:cs typeface="Gill Sans MT"/>
              </a:rPr>
              <a:t>r</a:t>
            </a:r>
            <a:r>
              <a:rPr sz="3000" spc="0" baseline="1437" dirty="0" smtClean="0">
                <a:latin typeface="Gill Sans MT"/>
                <a:cs typeface="Gill Sans MT"/>
              </a:rPr>
              <a:t>na</a:t>
            </a:r>
            <a:endParaRPr sz="2000">
              <a:latin typeface="Gill Sans MT"/>
              <a:cs typeface="Gill Sans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768590" y="2039527"/>
            <a:ext cx="1029942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65"/>
              </a:lnSpc>
              <a:spcBef>
                <a:spcPts val="108"/>
              </a:spcBef>
            </a:pPr>
            <a:r>
              <a:rPr sz="3000" spc="0" baseline="1437" dirty="0" smtClean="0">
                <a:latin typeface="Gill Sans MT"/>
                <a:cs typeface="Gill Sans MT"/>
              </a:rPr>
              <a:t>me</a:t>
            </a:r>
            <a:r>
              <a:rPr sz="3000" spc="4" baseline="1437" dirty="0" smtClean="0">
                <a:latin typeface="Gill Sans MT"/>
                <a:cs typeface="Gill Sans MT"/>
              </a:rPr>
              <a:t>n</a:t>
            </a:r>
            <a:r>
              <a:rPr sz="3000" spc="0" baseline="1437" dirty="0" smtClean="0">
                <a:latin typeface="Gill Sans MT"/>
                <a:cs typeface="Gill Sans MT"/>
              </a:rPr>
              <a:t>g</a:t>
            </a:r>
            <a:r>
              <a:rPr sz="3000" spc="-14" baseline="1437" dirty="0" smtClean="0">
                <a:latin typeface="Gill Sans MT"/>
                <a:cs typeface="Gill Sans MT"/>
              </a:rPr>
              <a:t>e</a:t>
            </a:r>
            <a:r>
              <a:rPr sz="3000" spc="0" baseline="1437" dirty="0" smtClean="0">
                <a:latin typeface="Gill Sans MT"/>
                <a:cs typeface="Gill Sans MT"/>
              </a:rPr>
              <a:t>nai</a:t>
            </a:r>
            <a:endParaRPr sz="2000">
              <a:latin typeface="Gill Sans MT"/>
              <a:cs typeface="Gill Sans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50594" y="2344327"/>
            <a:ext cx="7342825" cy="125552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5300290" algn="just">
              <a:lnSpc>
                <a:spcPts val="2165"/>
              </a:lnSpc>
              <a:spcBef>
                <a:spcPts val="108"/>
              </a:spcBef>
            </a:pPr>
            <a:r>
              <a:rPr sz="3000" spc="0" baseline="1437" dirty="0" smtClean="0">
                <a:latin typeface="Gill Sans MT"/>
                <a:cs typeface="Gill Sans MT"/>
              </a:rPr>
              <a:t>hakm</a:t>
            </a:r>
            <a:r>
              <a:rPr sz="3000" spc="9" baseline="1437" dirty="0" smtClean="0">
                <a:latin typeface="Gill Sans MT"/>
                <a:cs typeface="Gill Sans MT"/>
              </a:rPr>
              <a:t>i</a:t>
            </a:r>
            <a:r>
              <a:rPr sz="3000" spc="0" baseline="1437" dirty="0" smtClean="0">
                <a:latin typeface="Gill Sans MT"/>
                <a:cs typeface="Gill Sans MT"/>
              </a:rPr>
              <a:t>l</a:t>
            </a:r>
            <a:r>
              <a:rPr sz="3000" spc="4" baseline="1437" dirty="0" smtClean="0">
                <a:latin typeface="Gill Sans MT"/>
                <a:cs typeface="Gill Sans MT"/>
              </a:rPr>
              <a:t>i</a:t>
            </a:r>
            <a:r>
              <a:rPr sz="3000" spc="0" baseline="1437" dirty="0" smtClean="0">
                <a:latin typeface="Gill Sans MT"/>
                <a:cs typeface="Gill Sans MT"/>
              </a:rPr>
              <a:t>k</a:t>
            </a:r>
            <a:r>
              <a:rPr sz="3000" spc="-34" baseline="1437" dirty="0" smtClean="0">
                <a:latin typeface="Gill Sans MT"/>
                <a:cs typeface="Gill Sans MT"/>
              </a:rPr>
              <a:t> </a:t>
            </a:r>
            <a:r>
              <a:rPr sz="3000" spc="0" baseline="1437" dirty="0" smtClean="0">
                <a:latin typeface="Gill Sans MT"/>
                <a:cs typeface="Gill Sans MT"/>
              </a:rPr>
              <a:t>se</a:t>
            </a:r>
            <a:r>
              <a:rPr sz="3000" spc="-4" baseline="1437" dirty="0" smtClean="0">
                <a:latin typeface="Gill Sans MT"/>
                <a:cs typeface="Gill Sans MT"/>
              </a:rPr>
              <a:t>s</a:t>
            </a:r>
            <a:r>
              <a:rPr sz="3000" spc="0" baseline="1437" dirty="0" smtClean="0">
                <a:latin typeface="Gill Sans MT"/>
                <a:cs typeface="Gill Sans MT"/>
              </a:rPr>
              <a:t>eor</a:t>
            </a:r>
            <a:r>
              <a:rPr sz="3000" spc="-4" baseline="1437" dirty="0" smtClean="0">
                <a:latin typeface="Gill Sans MT"/>
                <a:cs typeface="Gill Sans MT"/>
              </a:rPr>
              <a:t>a</a:t>
            </a:r>
            <a:r>
              <a:rPr sz="3000" spc="0" baseline="1437" dirty="0" smtClean="0">
                <a:latin typeface="Gill Sans MT"/>
                <a:cs typeface="Gill Sans MT"/>
              </a:rPr>
              <a:t>n</a:t>
            </a:r>
            <a:r>
              <a:rPr sz="3000" spc="4" baseline="1437" dirty="0" smtClean="0">
                <a:latin typeface="Gill Sans MT"/>
                <a:cs typeface="Gill Sans MT"/>
              </a:rPr>
              <a:t>g</a:t>
            </a:r>
            <a:r>
              <a:rPr sz="3000" spc="0" baseline="1437" dirty="0" smtClean="0">
                <a:latin typeface="Gill Sans MT"/>
                <a:cs typeface="Gill Sans MT"/>
              </a:rPr>
              <a:t>.</a:t>
            </a:r>
            <a:endParaRPr sz="2000" dirty="0">
              <a:latin typeface="Gill Sans MT"/>
              <a:cs typeface="Gill Sans MT"/>
            </a:endParaRPr>
          </a:p>
          <a:p>
            <a:pPr marL="12700" algn="just">
              <a:lnSpc>
                <a:spcPct val="100021"/>
              </a:lnSpc>
              <a:spcBef>
                <a:spcPts val="452"/>
              </a:spcBef>
            </a:pPr>
            <a:r>
              <a:rPr sz="2000" spc="0" dirty="0" smtClean="0">
                <a:latin typeface="Gill Sans MT"/>
                <a:cs typeface="Gill Sans MT"/>
              </a:rPr>
              <a:t>Ini</a:t>
            </a:r>
            <a:r>
              <a:rPr sz="2000" spc="189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b</a:t>
            </a:r>
            <a:r>
              <a:rPr sz="2000" spc="4" dirty="0" smtClean="0">
                <a:latin typeface="Gill Sans MT"/>
                <a:cs typeface="Gill Sans MT"/>
              </a:rPr>
              <a:t>e</a:t>
            </a:r>
            <a:r>
              <a:rPr sz="2000" spc="-14" dirty="0" smtClean="0">
                <a:latin typeface="Gill Sans MT"/>
                <a:cs typeface="Gill Sans MT"/>
              </a:rPr>
              <a:t>r</a:t>
            </a:r>
            <a:r>
              <a:rPr sz="2000" spc="0" dirty="0" smtClean="0">
                <a:latin typeface="Gill Sans MT"/>
                <a:cs typeface="Gill Sans MT"/>
              </a:rPr>
              <a:t>ma</a:t>
            </a:r>
            <a:r>
              <a:rPr sz="2000" spc="-9" dirty="0" smtClean="0">
                <a:latin typeface="Gill Sans MT"/>
                <a:cs typeface="Gill Sans MT"/>
              </a:rPr>
              <a:t>k</a:t>
            </a:r>
            <a:r>
              <a:rPr sz="2000" spc="0" dirty="0" smtClean="0">
                <a:latin typeface="Gill Sans MT"/>
                <a:cs typeface="Gill Sans MT"/>
              </a:rPr>
              <a:t>na</a:t>
            </a:r>
            <a:r>
              <a:rPr sz="2000" spc="194" dirty="0" smtClean="0">
                <a:latin typeface="Gill Sans MT"/>
                <a:cs typeface="Gill Sans MT"/>
              </a:rPr>
              <a:t> </a:t>
            </a:r>
            <a:r>
              <a:rPr sz="2000" spc="-4" dirty="0" smtClean="0">
                <a:latin typeface="Gill Sans MT"/>
                <a:cs typeface="Gill Sans MT"/>
              </a:rPr>
              <a:t>j</a:t>
            </a:r>
            <a:r>
              <a:rPr sz="2000" spc="0" dirty="0" smtClean="0">
                <a:latin typeface="Gill Sans MT"/>
                <a:cs typeface="Gill Sans MT"/>
              </a:rPr>
              <a:t>ika</a:t>
            </a:r>
            <a:r>
              <a:rPr sz="2000" spc="189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seo</a:t>
            </a:r>
            <a:r>
              <a:rPr sz="2000" spc="-4" dirty="0" smtClean="0">
                <a:latin typeface="Gill Sans MT"/>
                <a:cs typeface="Gill Sans MT"/>
              </a:rPr>
              <a:t>r</a:t>
            </a:r>
            <a:r>
              <a:rPr sz="2000" spc="0" dirty="0" smtClean="0">
                <a:latin typeface="Gill Sans MT"/>
                <a:cs typeface="Gill Sans MT"/>
              </a:rPr>
              <a:t>ang</a:t>
            </a:r>
            <a:r>
              <a:rPr sz="2000" spc="189" dirty="0" smtClean="0">
                <a:latin typeface="Gill Sans MT"/>
                <a:cs typeface="Gill Sans MT"/>
              </a:rPr>
              <a:t> </a:t>
            </a:r>
            <a:r>
              <a:rPr sz="2000" spc="-4" dirty="0" smtClean="0">
                <a:latin typeface="Gill Sans MT"/>
                <a:cs typeface="Gill Sans MT"/>
              </a:rPr>
              <a:t>it</a:t>
            </a:r>
            <a:r>
              <a:rPr sz="2000" spc="0" dirty="0" smtClean="0">
                <a:latin typeface="Gill Sans MT"/>
                <a:cs typeface="Gill Sans MT"/>
              </a:rPr>
              <a:t>u</a:t>
            </a:r>
            <a:r>
              <a:rPr sz="2000" spc="194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m</a:t>
            </a:r>
            <a:r>
              <a:rPr sz="2000" spc="-9" dirty="0" smtClean="0">
                <a:latin typeface="Gill Sans MT"/>
                <a:cs typeface="Gill Sans MT"/>
              </a:rPr>
              <a:t>e</a:t>
            </a:r>
            <a:r>
              <a:rPr sz="2000" spc="0" dirty="0" smtClean="0">
                <a:latin typeface="Gill Sans MT"/>
                <a:cs typeface="Gill Sans MT"/>
              </a:rPr>
              <a:t>nju</a:t>
            </a:r>
            <a:r>
              <a:rPr sz="2000" spc="-9" dirty="0" smtClean="0">
                <a:latin typeface="Gill Sans MT"/>
                <a:cs typeface="Gill Sans MT"/>
              </a:rPr>
              <a:t>a</a:t>
            </a:r>
            <a:r>
              <a:rPr sz="2000" spc="0" dirty="0" smtClean="0">
                <a:latin typeface="Gill Sans MT"/>
                <a:cs typeface="Gill Sans MT"/>
              </a:rPr>
              <a:t>l</a:t>
            </a:r>
            <a:r>
              <a:rPr sz="2000" spc="189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t</a:t>
            </a:r>
            <a:r>
              <a:rPr sz="2000" spc="-9" dirty="0" smtClean="0">
                <a:latin typeface="Gill Sans MT"/>
                <a:cs typeface="Gill Sans MT"/>
              </a:rPr>
              <a:t>a</a:t>
            </a:r>
            <a:r>
              <a:rPr sz="2000" spc="0" dirty="0" smtClean="0">
                <a:latin typeface="Gill Sans MT"/>
                <a:cs typeface="Gill Sans MT"/>
              </a:rPr>
              <a:t>n</a:t>
            </a:r>
            <a:r>
              <a:rPr sz="2000" spc="-9" dirty="0" smtClean="0">
                <a:latin typeface="Gill Sans MT"/>
                <a:cs typeface="Gill Sans MT"/>
              </a:rPr>
              <a:t>a</a:t>
            </a:r>
            <a:r>
              <a:rPr sz="2000" spc="0" dirty="0" smtClean="0">
                <a:latin typeface="Gill Sans MT"/>
                <a:cs typeface="Gill Sans MT"/>
              </a:rPr>
              <a:t>h, h</a:t>
            </a:r>
            <a:r>
              <a:rPr sz="2000" spc="-9" dirty="0" smtClean="0">
                <a:latin typeface="Gill Sans MT"/>
                <a:cs typeface="Gill Sans MT"/>
              </a:rPr>
              <a:t>a</a:t>
            </a:r>
            <a:r>
              <a:rPr sz="2000" spc="0" dirty="0" smtClean="0">
                <a:latin typeface="Gill Sans MT"/>
                <a:cs typeface="Gill Sans MT"/>
              </a:rPr>
              <a:t>k</a:t>
            </a:r>
            <a:r>
              <a:rPr sz="2000" spc="-9" dirty="0" smtClean="0">
                <a:latin typeface="Gill Sans MT"/>
                <a:cs typeface="Gill Sans MT"/>
              </a:rPr>
              <a:t>m</a:t>
            </a:r>
            <a:r>
              <a:rPr sz="2000" spc="0" dirty="0" smtClean="0">
                <a:latin typeface="Gill Sans MT"/>
                <a:cs typeface="Gill Sans MT"/>
              </a:rPr>
              <a:t>ilik</a:t>
            </a:r>
            <a:r>
              <a:rPr sz="2000" spc="189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b</a:t>
            </a:r>
            <a:r>
              <a:rPr sz="2000" spc="-9" dirty="0" smtClean="0">
                <a:latin typeface="Gill Sans MT"/>
                <a:cs typeface="Gill Sans MT"/>
              </a:rPr>
              <a:t>a</a:t>
            </a:r>
            <a:r>
              <a:rPr sz="2000" spc="0" dirty="0" smtClean="0">
                <a:latin typeface="Gill Sans MT"/>
                <a:cs typeface="Gill Sans MT"/>
              </a:rPr>
              <a:t>ru</a:t>
            </a:r>
            <a:r>
              <a:rPr sz="2000" spc="179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terse</a:t>
            </a:r>
            <a:r>
              <a:rPr sz="2000" spc="-4" dirty="0" smtClean="0">
                <a:latin typeface="Gill Sans MT"/>
                <a:cs typeface="Gill Sans MT"/>
              </a:rPr>
              <a:t>b</a:t>
            </a:r>
            <a:r>
              <a:rPr sz="2000" spc="0" dirty="0" smtClean="0">
                <a:latin typeface="Gill Sans MT"/>
                <a:cs typeface="Gill Sans MT"/>
              </a:rPr>
              <a:t>ut per</a:t>
            </a:r>
            <a:r>
              <a:rPr sz="2000" spc="-4" dirty="0" smtClean="0">
                <a:latin typeface="Gill Sans MT"/>
                <a:cs typeface="Gill Sans MT"/>
              </a:rPr>
              <a:t>l</a:t>
            </a:r>
            <a:r>
              <a:rPr sz="2000" spc="-9" dirty="0" smtClean="0">
                <a:latin typeface="Gill Sans MT"/>
                <a:cs typeface="Gill Sans MT"/>
              </a:rPr>
              <a:t>u</a:t>
            </a:r>
            <a:r>
              <a:rPr sz="2000" spc="0" dirty="0" smtClean="0">
                <a:latin typeface="Gill Sans MT"/>
                <a:cs typeface="Gill Sans MT"/>
              </a:rPr>
              <a:t>lah m</a:t>
            </a:r>
            <a:r>
              <a:rPr sz="2000" spc="-9" dirty="0" smtClean="0">
                <a:latin typeface="Gill Sans MT"/>
                <a:cs typeface="Gill Sans MT"/>
              </a:rPr>
              <a:t>em</a:t>
            </a:r>
            <a:r>
              <a:rPr sz="2000" spc="0" dirty="0" smtClean="0">
                <a:latin typeface="Gill Sans MT"/>
                <a:cs typeface="Gill Sans MT"/>
              </a:rPr>
              <a:t>pu</a:t>
            </a:r>
            <a:r>
              <a:rPr sz="2000" spc="-34" dirty="0" smtClean="0">
                <a:latin typeface="Gill Sans MT"/>
                <a:cs typeface="Gill Sans MT"/>
              </a:rPr>
              <a:t>n</a:t>
            </a:r>
            <a:r>
              <a:rPr sz="2000" spc="-14" dirty="0" smtClean="0">
                <a:latin typeface="Gill Sans MT"/>
                <a:cs typeface="Gill Sans MT"/>
              </a:rPr>
              <a:t>y</a:t>
            </a:r>
            <a:r>
              <a:rPr sz="2000" spc="0" dirty="0" smtClean="0">
                <a:latin typeface="Gill Sans MT"/>
                <a:cs typeface="Gill Sans MT"/>
              </a:rPr>
              <a:t>ai </a:t>
            </a:r>
            <a:r>
              <a:rPr sz="2000" spc="-9" dirty="0" smtClean="0">
                <a:latin typeface="Gill Sans MT"/>
                <a:cs typeface="Gill Sans MT"/>
              </a:rPr>
              <a:t>b</a:t>
            </a:r>
            <a:r>
              <a:rPr sz="2000" spc="0" dirty="0" smtClean="0">
                <a:latin typeface="Gill Sans MT"/>
                <a:cs typeface="Gill Sans MT"/>
              </a:rPr>
              <a:t>uti</a:t>
            </a:r>
            <a:r>
              <a:rPr sz="2000" spc="-14" dirty="0" smtClean="0">
                <a:latin typeface="Gill Sans MT"/>
                <a:cs typeface="Gill Sans MT"/>
              </a:rPr>
              <a:t>r</a:t>
            </a:r>
            <a:r>
              <a:rPr sz="2000" spc="0" dirty="0" smtClean="0">
                <a:latin typeface="Gill Sans MT"/>
                <a:cs typeface="Gill Sans MT"/>
              </a:rPr>
              <a:t>an y</a:t>
            </a:r>
            <a:r>
              <a:rPr sz="2000" spc="-9" dirty="0" smtClean="0">
                <a:latin typeface="Gill Sans MT"/>
                <a:cs typeface="Gill Sans MT"/>
              </a:rPr>
              <a:t>a</a:t>
            </a:r>
            <a:r>
              <a:rPr sz="2000" spc="0" dirty="0" smtClean="0">
                <a:latin typeface="Gill Sans MT"/>
                <a:cs typeface="Gill Sans MT"/>
              </a:rPr>
              <a:t>ng</a:t>
            </a:r>
            <a:r>
              <a:rPr sz="2000" spc="9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s</a:t>
            </a:r>
            <a:r>
              <a:rPr sz="2000" spc="-19" dirty="0" smtClean="0">
                <a:latin typeface="Gill Sans MT"/>
                <a:cs typeface="Gill Sans MT"/>
              </a:rPr>
              <a:t>a</a:t>
            </a:r>
            <a:r>
              <a:rPr sz="2000" spc="0" dirty="0" smtClean="0">
                <a:latin typeface="Gill Sans MT"/>
                <a:cs typeface="Gill Sans MT"/>
              </a:rPr>
              <a:t>ma</a:t>
            </a:r>
            <a:r>
              <a:rPr sz="2000" spc="4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sepe</a:t>
            </a:r>
            <a:r>
              <a:rPr sz="2000" spc="29" dirty="0" smtClean="0">
                <a:latin typeface="Gill Sans MT"/>
                <a:cs typeface="Gill Sans MT"/>
              </a:rPr>
              <a:t>r</a:t>
            </a:r>
            <a:r>
              <a:rPr sz="2000" spc="-9" dirty="0" smtClean="0">
                <a:latin typeface="Gill Sans MT"/>
                <a:cs typeface="Gill Sans MT"/>
              </a:rPr>
              <a:t>t</a:t>
            </a:r>
            <a:r>
              <a:rPr sz="2000" spc="0" dirty="0" smtClean="0">
                <a:latin typeface="Gill Sans MT"/>
                <a:cs typeface="Gill Sans MT"/>
              </a:rPr>
              <a:t>i</a:t>
            </a:r>
            <a:r>
              <a:rPr sz="2000" spc="4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hak</a:t>
            </a:r>
            <a:r>
              <a:rPr sz="2000" spc="-9" dirty="0" smtClean="0">
                <a:latin typeface="Gill Sans MT"/>
                <a:cs typeface="Gill Sans MT"/>
              </a:rPr>
              <a:t>mi</a:t>
            </a:r>
            <a:r>
              <a:rPr sz="2000" spc="0" dirty="0" smtClean="0">
                <a:latin typeface="Gill Sans MT"/>
                <a:cs typeface="Gill Sans MT"/>
              </a:rPr>
              <a:t>l</a:t>
            </a:r>
            <a:r>
              <a:rPr sz="2000" spc="4" dirty="0" smtClean="0">
                <a:latin typeface="Gill Sans MT"/>
                <a:cs typeface="Gill Sans MT"/>
              </a:rPr>
              <a:t>i</a:t>
            </a:r>
            <a:r>
              <a:rPr sz="2000" spc="0" dirty="0" smtClean="0">
                <a:latin typeface="Gill Sans MT"/>
                <a:cs typeface="Gill Sans MT"/>
              </a:rPr>
              <a:t>k l</a:t>
            </a:r>
            <a:r>
              <a:rPr sz="2000" spc="-9" dirty="0" smtClean="0">
                <a:latin typeface="Gill Sans MT"/>
                <a:cs typeface="Gill Sans MT"/>
              </a:rPr>
              <a:t>a</a:t>
            </a:r>
            <a:r>
              <a:rPr sz="2000" spc="0" dirty="0" smtClean="0">
                <a:latin typeface="Gill Sans MT"/>
                <a:cs typeface="Gill Sans MT"/>
              </a:rPr>
              <a:t>ma</a:t>
            </a:r>
            <a:r>
              <a:rPr sz="2000" spc="9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d</a:t>
            </a:r>
            <a:r>
              <a:rPr sz="2000" spc="-4" dirty="0" smtClean="0">
                <a:latin typeface="Gill Sans MT"/>
                <a:cs typeface="Gill Sans MT"/>
              </a:rPr>
              <a:t>a</a:t>
            </a:r>
            <a:r>
              <a:rPr sz="2000" spc="-9" dirty="0" smtClean="0">
                <a:latin typeface="Gill Sans MT"/>
                <a:cs typeface="Gill Sans MT"/>
              </a:rPr>
              <a:t>l</a:t>
            </a:r>
            <a:r>
              <a:rPr sz="2000" spc="-14" dirty="0" smtClean="0">
                <a:latin typeface="Gill Sans MT"/>
                <a:cs typeface="Gill Sans MT"/>
              </a:rPr>
              <a:t>a</a:t>
            </a:r>
            <a:r>
              <a:rPr sz="2000" spc="0" dirty="0" smtClean="0">
                <a:latin typeface="Gill Sans MT"/>
                <a:cs typeface="Gill Sans MT"/>
              </a:rPr>
              <a:t>m </a:t>
            </a:r>
            <a:r>
              <a:rPr sz="2000" spc="-59" dirty="0" smtClean="0">
                <a:latin typeface="Gill Sans MT"/>
                <a:cs typeface="Gill Sans MT"/>
              </a:rPr>
              <a:t>k</a:t>
            </a:r>
            <a:r>
              <a:rPr sz="2000" spc="0" dirty="0" smtClean="0">
                <a:latin typeface="Gill Sans MT"/>
                <a:cs typeface="Gill Sans MT"/>
              </a:rPr>
              <a:t>on</a:t>
            </a:r>
            <a:r>
              <a:rPr sz="2000" spc="4" dirty="0" smtClean="0">
                <a:latin typeface="Gill Sans MT"/>
                <a:cs typeface="Gill Sans MT"/>
              </a:rPr>
              <a:t>t</a:t>
            </a:r>
            <a:r>
              <a:rPr sz="2000" spc="0" dirty="0" smtClean="0">
                <a:latin typeface="Gill Sans MT"/>
                <a:cs typeface="Gill Sans MT"/>
              </a:rPr>
              <a:t>eks</a:t>
            </a:r>
            <a:r>
              <a:rPr sz="2000" spc="-14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p</a:t>
            </a:r>
            <a:r>
              <a:rPr sz="2000" spc="4" dirty="0" smtClean="0">
                <a:latin typeface="Gill Sans MT"/>
                <a:cs typeface="Gill Sans MT"/>
              </a:rPr>
              <a:t>e</a:t>
            </a:r>
            <a:r>
              <a:rPr sz="2000" spc="0" dirty="0" smtClean="0">
                <a:latin typeface="Gill Sans MT"/>
                <a:cs typeface="Gill Sans MT"/>
              </a:rPr>
              <a:t>ri</a:t>
            </a:r>
            <a:r>
              <a:rPr sz="2000" spc="9" dirty="0" smtClean="0">
                <a:latin typeface="Gill Sans MT"/>
                <a:cs typeface="Gill Sans MT"/>
              </a:rPr>
              <a:t>h</a:t>
            </a:r>
            <a:r>
              <a:rPr sz="2000" spc="0" dirty="0" smtClean="0">
                <a:latin typeface="Gill Sans MT"/>
                <a:cs typeface="Gill Sans MT"/>
              </a:rPr>
              <a:t>al</a:t>
            </a:r>
            <a:r>
              <a:rPr sz="2000" spc="-29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ta</a:t>
            </a:r>
            <a:r>
              <a:rPr sz="2000" spc="4" dirty="0" smtClean="0">
                <a:latin typeface="Gill Sans MT"/>
                <a:cs typeface="Gill Sans MT"/>
              </a:rPr>
              <a:t>n</a:t>
            </a:r>
            <a:r>
              <a:rPr sz="2000" spc="0" dirty="0" smtClean="0">
                <a:latin typeface="Gill Sans MT"/>
                <a:cs typeface="Gill Sans MT"/>
              </a:rPr>
              <a:t>ah</a:t>
            </a:r>
            <a:r>
              <a:rPr sz="2000" spc="-19" dirty="0" smtClean="0">
                <a:latin typeface="Gill Sans MT"/>
                <a:cs typeface="Gill Sans MT"/>
              </a:rPr>
              <a:t> </a:t>
            </a:r>
            <a:r>
              <a:rPr sz="2000" spc="-59" dirty="0" smtClean="0">
                <a:latin typeface="Gill Sans MT"/>
                <a:cs typeface="Gill Sans MT"/>
              </a:rPr>
              <a:t>k</a:t>
            </a:r>
            <a:r>
              <a:rPr sz="2000" spc="0" dirty="0" smtClean="0">
                <a:latin typeface="Gill Sans MT"/>
                <a:cs typeface="Gill Sans MT"/>
              </a:rPr>
              <a:t>ecuali</a:t>
            </a:r>
            <a:r>
              <a:rPr sz="2000" spc="-14" dirty="0" smtClean="0">
                <a:latin typeface="Gill Sans MT"/>
                <a:cs typeface="Gill Sans MT"/>
              </a:rPr>
              <a:t> </a:t>
            </a:r>
            <a:r>
              <a:rPr sz="2000" i="1" spc="0" dirty="0" smtClean="0">
                <a:latin typeface="Gill Sans MT"/>
                <a:cs typeface="Gill Sans MT"/>
              </a:rPr>
              <a:t>n</a:t>
            </a:r>
            <a:r>
              <a:rPr sz="2000" i="1" spc="-9" dirty="0" smtClean="0">
                <a:latin typeface="Gill Sans MT"/>
                <a:cs typeface="Gill Sans MT"/>
              </a:rPr>
              <a:t>a</a:t>
            </a:r>
            <a:r>
              <a:rPr sz="2000" i="1" spc="0" dirty="0" smtClean="0">
                <a:latin typeface="Gill Sans MT"/>
                <a:cs typeface="Gill Sans MT"/>
              </a:rPr>
              <a:t>ma</a:t>
            </a:r>
            <a:r>
              <a:rPr sz="2000" i="1" spc="-9" dirty="0" smtClean="0">
                <a:latin typeface="Gill Sans MT"/>
                <a:cs typeface="Gill Sans MT"/>
              </a:rPr>
              <a:t> </a:t>
            </a:r>
            <a:r>
              <a:rPr sz="2000" i="1" spc="0" dirty="0" smtClean="0">
                <a:latin typeface="Gill Sans MT"/>
                <a:cs typeface="Gill Sans MT"/>
              </a:rPr>
              <a:t>pemil</a:t>
            </a:r>
            <a:r>
              <a:rPr sz="2000" i="1" spc="-9" dirty="0" smtClean="0">
                <a:latin typeface="Gill Sans MT"/>
                <a:cs typeface="Gill Sans MT"/>
              </a:rPr>
              <a:t>i</a:t>
            </a:r>
            <a:r>
              <a:rPr sz="2000" i="1" spc="-4" dirty="0" smtClean="0">
                <a:latin typeface="Gill Sans MT"/>
                <a:cs typeface="Gill Sans MT"/>
              </a:rPr>
              <a:t>k</a:t>
            </a:r>
            <a:r>
              <a:rPr sz="2000" i="1" spc="0" dirty="0" smtClean="0">
                <a:latin typeface="Gill Sans MT"/>
                <a:cs typeface="Gill Sans MT"/>
              </a:rPr>
              <a:t>.</a:t>
            </a:r>
            <a:endParaRPr sz="2000" dirty="0">
              <a:latin typeface="Gill Sans MT"/>
              <a:cs typeface="Gill Sans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17244" y="2707878"/>
            <a:ext cx="265655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080"/>
              </a:lnSpc>
              <a:spcBef>
                <a:spcPts val="224"/>
              </a:spcBef>
            </a:pPr>
            <a:r>
              <a:rPr sz="3000" spc="0" baseline="1573" dirty="0" smtClean="0">
                <a:latin typeface="Aharoni"/>
                <a:cs typeface="Aharoni"/>
              </a:rPr>
              <a:t></a:t>
            </a:r>
            <a:endParaRPr sz="2000" dirty="0">
              <a:latin typeface="Aharoni"/>
              <a:cs typeface="Aharon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17244" y="4112557"/>
            <a:ext cx="265718" cy="76562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70"/>
              </a:lnSpc>
              <a:spcBef>
                <a:spcPts val="108"/>
              </a:spcBef>
            </a:pPr>
            <a:r>
              <a:rPr sz="3000" b="1" i="1" spc="4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2.</a:t>
            </a:r>
            <a:endParaRPr sz="2000">
              <a:latin typeface="Gill Sans MT"/>
              <a:cs typeface="Gill Sans MT"/>
            </a:endParaRPr>
          </a:p>
          <a:p>
            <a:pPr marL="12700" marR="63">
              <a:lnSpc>
                <a:spcPts val="2080"/>
              </a:lnSpc>
              <a:spcBef>
                <a:spcPts val="1774"/>
              </a:spcBef>
            </a:pPr>
            <a:r>
              <a:rPr sz="3000" spc="0" baseline="1573" dirty="0" smtClean="0">
                <a:latin typeface="Aharoni"/>
                <a:cs typeface="Aharoni"/>
              </a:rPr>
              <a:t></a:t>
            </a:r>
            <a:endParaRPr sz="2000">
              <a:latin typeface="Aharoni"/>
              <a:cs typeface="Aharon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50594" y="4112557"/>
            <a:ext cx="7111829" cy="204824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1483">
              <a:lnSpc>
                <a:spcPts val="2170"/>
              </a:lnSpc>
              <a:spcBef>
                <a:spcPts val="108"/>
              </a:spcBef>
            </a:pPr>
            <a:r>
              <a:rPr sz="3000" b="1" i="1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P</a:t>
            </a:r>
            <a:r>
              <a:rPr sz="3000" b="1" i="1" spc="-4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r</a:t>
            </a:r>
            <a:r>
              <a:rPr sz="3000" b="1" i="1" spc="0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i</a:t>
            </a:r>
            <a:r>
              <a:rPr sz="3000" b="1" i="1" spc="-9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n</a:t>
            </a:r>
            <a:r>
              <a:rPr sz="3000" b="1" i="1" spc="0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sip</a:t>
            </a:r>
            <a:r>
              <a:rPr sz="3000" b="1" i="1" spc="-309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 </a:t>
            </a:r>
            <a:r>
              <a:rPr sz="3000" b="1" i="1" spc="-269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T</a:t>
            </a:r>
            <a:r>
              <a:rPr sz="3000" b="1" i="1" spc="0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abir</a:t>
            </a:r>
            <a:r>
              <a:rPr sz="3000" b="1" i="1" spc="-19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 </a:t>
            </a:r>
            <a:r>
              <a:rPr sz="3000" b="1" i="1" spc="-4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(</a:t>
            </a:r>
            <a:r>
              <a:rPr sz="3000" b="1" i="1" spc="0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c</a:t>
            </a:r>
            <a:r>
              <a:rPr sz="3000" b="1" i="1" spc="-9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u</a:t>
            </a:r>
            <a:r>
              <a:rPr sz="3000" b="1" i="1" spc="79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r</a:t>
            </a:r>
            <a:r>
              <a:rPr sz="3000" b="1" i="1" spc="0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ta</a:t>
            </a:r>
            <a:r>
              <a:rPr sz="3000" b="1" i="1" spc="-9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i</a:t>
            </a:r>
            <a:r>
              <a:rPr sz="3000" b="1" i="1" spc="0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n</a:t>
            </a:r>
            <a:r>
              <a:rPr sz="3000" b="1" i="1" spc="-19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 </a:t>
            </a:r>
            <a:r>
              <a:rPr sz="3000" b="1" i="1" spc="0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p</a:t>
            </a:r>
            <a:r>
              <a:rPr sz="3000" b="1" i="1" spc="-4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r</a:t>
            </a:r>
            <a:r>
              <a:rPr sz="3000" b="1" i="1" spc="0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i</a:t>
            </a:r>
            <a:r>
              <a:rPr sz="3000" b="1" i="1" spc="-9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n</a:t>
            </a:r>
            <a:r>
              <a:rPr sz="3000" b="1" i="1" spc="0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c</a:t>
            </a:r>
            <a:r>
              <a:rPr sz="3000" b="1" i="1" spc="-9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i</a:t>
            </a:r>
            <a:r>
              <a:rPr sz="3000" b="1" i="1" spc="0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p</a:t>
            </a:r>
            <a:r>
              <a:rPr sz="3000" b="1" i="1" spc="-9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l</a:t>
            </a:r>
            <a:r>
              <a:rPr sz="3000" b="1" i="1" spc="0" baseline="1437" dirty="0" smtClean="0">
                <a:solidFill>
                  <a:srgbClr val="C00000"/>
                </a:solidFill>
                <a:latin typeface="Gill Sans MT"/>
                <a:cs typeface="Gill Sans MT"/>
              </a:rPr>
              <a:t>e)</a:t>
            </a:r>
            <a:endParaRPr sz="2000" dirty="0">
              <a:latin typeface="Gill Sans MT"/>
              <a:cs typeface="Gill Sans MT"/>
            </a:endParaRPr>
          </a:p>
          <a:p>
            <a:pPr marL="12700">
              <a:lnSpc>
                <a:spcPct val="100021"/>
              </a:lnSpc>
              <a:spcBef>
                <a:spcPts val="1412"/>
              </a:spcBef>
            </a:pPr>
            <a:r>
              <a:rPr sz="2000" spc="0" dirty="0" smtClean="0">
                <a:latin typeface="Gill Sans MT"/>
                <a:cs typeface="Gill Sans MT"/>
              </a:rPr>
              <a:t>Se</a:t>
            </a:r>
            <a:r>
              <a:rPr sz="2000" spc="-9" dirty="0" smtClean="0">
                <a:latin typeface="Gill Sans MT"/>
                <a:cs typeface="Gill Sans MT"/>
              </a:rPr>
              <a:t>s</a:t>
            </a:r>
            <a:r>
              <a:rPr sz="2000" spc="0" dirty="0" smtClean="0">
                <a:latin typeface="Gill Sans MT"/>
                <a:cs typeface="Gill Sans MT"/>
              </a:rPr>
              <a:t>eor</a:t>
            </a:r>
            <a:r>
              <a:rPr sz="2000" spc="-4" dirty="0" smtClean="0">
                <a:latin typeface="Gill Sans MT"/>
                <a:cs typeface="Gill Sans MT"/>
              </a:rPr>
              <a:t>a</a:t>
            </a:r>
            <a:r>
              <a:rPr sz="2000" spc="0" dirty="0" smtClean="0">
                <a:latin typeface="Gill Sans MT"/>
                <a:cs typeface="Gill Sans MT"/>
              </a:rPr>
              <a:t>ng</a:t>
            </a:r>
            <a:r>
              <a:rPr sz="2000" spc="-9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i</a:t>
            </a:r>
            <a:r>
              <a:rPr sz="2000" spc="9" dirty="0" smtClean="0">
                <a:latin typeface="Gill Sans MT"/>
                <a:cs typeface="Gill Sans MT"/>
              </a:rPr>
              <a:t>n</a:t>
            </a:r>
            <a:r>
              <a:rPr sz="2000" spc="0" dirty="0" smtClean="0">
                <a:latin typeface="Gill Sans MT"/>
                <a:cs typeface="Gill Sans MT"/>
              </a:rPr>
              <a:t>div</a:t>
            </a:r>
            <a:r>
              <a:rPr sz="2000" spc="4" dirty="0" smtClean="0">
                <a:latin typeface="Gill Sans MT"/>
                <a:cs typeface="Gill Sans MT"/>
              </a:rPr>
              <a:t>i</a:t>
            </a:r>
            <a:r>
              <a:rPr sz="2000" spc="0" dirty="0" smtClean="0">
                <a:latin typeface="Gill Sans MT"/>
                <a:cs typeface="Gill Sans MT"/>
              </a:rPr>
              <a:t>du</a:t>
            </a:r>
            <a:r>
              <a:rPr sz="2000" spc="-19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t</a:t>
            </a:r>
            <a:r>
              <a:rPr sz="2000" spc="9" dirty="0" smtClean="0">
                <a:latin typeface="Gill Sans MT"/>
                <a:cs typeface="Gill Sans MT"/>
              </a:rPr>
              <a:t>i</a:t>
            </a:r>
            <a:r>
              <a:rPr sz="2000" spc="0" dirty="0" smtClean="0">
                <a:latin typeface="Gill Sans MT"/>
                <a:cs typeface="Gill Sans MT"/>
              </a:rPr>
              <a:t>dak</a:t>
            </a:r>
            <a:r>
              <a:rPr sz="2000" spc="-19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p</a:t>
            </a:r>
            <a:r>
              <a:rPr sz="2000" spc="4" dirty="0" smtClean="0">
                <a:latin typeface="Gill Sans MT"/>
                <a:cs typeface="Gill Sans MT"/>
              </a:rPr>
              <a:t>e</a:t>
            </a:r>
            <a:r>
              <a:rPr sz="2000" spc="0" dirty="0" smtClean="0">
                <a:latin typeface="Gill Sans MT"/>
                <a:cs typeface="Gill Sans MT"/>
              </a:rPr>
              <a:t>rlu</a:t>
            </a:r>
            <a:r>
              <a:rPr sz="2000" spc="-19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mer</a:t>
            </a:r>
            <a:r>
              <a:rPr sz="2000" spc="4" dirty="0" smtClean="0">
                <a:latin typeface="Gill Sans MT"/>
                <a:cs typeface="Gill Sans MT"/>
              </a:rPr>
              <a:t>u</a:t>
            </a:r>
            <a:r>
              <a:rPr sz="2000" spc="0" dirty="0" smtClean="0">
                <a:latin typeface="Gill Sans MT"/>
                <a:cs typeface="Gill Sans MT"/>
              </a:rPr>
              <a:t>j</a:t>
            </a:r>
            <a:r>
              <a:rPr sz="2000" spc="9" dirty="0" smtClean="0">
                <a:latin typeface="Gill Sans MT"/>
                <a:cs typeface="Gill Sans MT"/>
              </a:rPr>
              <a:t>u</a:t>
            </a:r>
            <a:r>
              <a:rPr sz="2000" spc="0" dirty="0" smtClean="0">
                <a:latin typeface="Gill Sans MT"/>
                <a:cs typeface="Gill Sans MT"/>
              </a:rPr>
              <a:t>k</a:t>
            </a:r>
            <a:r>
              <a:rPr sz="2000" spc="-34" dirty="0" smtClean="0">
                <a:latin typeface="Gill Sans MT"/>
                <a:cs typeface="Gill Sans MT"/>
              </a:rPr>
              <a:t> </a:t>
            </a:r>
            <a:r>
              <a:rPr sz="2000" spc="-59" dirty="0" smtClean="0">
                <a:latin typeface="Gill Sans MT"/>
                <a:cs typeface="Gill Sans MT"/>
              </a:rPr>
              <a:t>k</a:t>
            </a:r>
            <a:r>
              <a:rPr sz="2000" spc="0" dirty="0" smtClean="0">
                <a:latin typeface="Gill Sans MT"/>
                <a:cs typeface="Gill Sans MT"/>
              </a:rPr>
              <a:t>e</a:t>
            </a:r>
            <a:r>
              <a:rPr sz="2000" spc="4" dirty="0" smtClean="0">
                <a:latin typeface="Gill Sans MT"/>
                <a:cs typeface="Gill Sans MT"/>
              </a:rPr>
              <a:t>p</a:t>
            </a:r>
            <a:r>
              <a:rPr sz="2000" spc="0" dirty="0" smtClean="0">
                <a:latin typeface="Gill Sans MT"/>
                <a:cs typeface="Gill Sans MT"/>
              </a:rPr>
              <a:t>ada</a:t>
            </a:r>
            <a:r>
              <a:rPr sz="2000" spc="-24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makl</a:t>
            </a:r>
            <a:r>
              <a:rPr sz="2000" spc="9" dirty="0" smtClean="0">
                <a:latin typeface="Gill Sans MT"/>
                <a:cs typeface="Gill Sans MT"/>
              </a:rPr>
              <a:t>u</a:t>
            </a:r>
            <a:r>
              <a:rPr sz="2000" spc="0" dirty="0" smtClean="0">
                <a:latin typeface="Gill Sans MT"/>
                <a:cs typeface="Gill Sans MT"/>
              </a:rPr>
              <a:t>ma</a:t>
            </a:r>
            <a:r>
              <a:rPr sz="2000" spc="29" dirty="0" smtClean="0">
                <a:latin typeface="Gill Sans MT"/>
                <a:cs typeface="Gill Sans MT"/>
              </a:rPr>
              <a:t>t</a:t>
            </a:r>
            <a:r>
              <a:rPr sz="2000" spc="0" dirty="0" smtClean="0">
                <a:latin typeface="Gill Sans MT"/>
                <a:cs typeface="Gill Sans MT"/>
              </a:rPr>
              <a:t>-</a:t>
            </a:r>
            <a:r>
              <a:rPr sz="2000" spc="-9" dirty="0" smtClean="0">
                <a:latin typeface="Gill Sans MT"/>
                <a:cs typeface="Gill Sans MT"/>
              </a:rPr>
              <a:t>m</a:t>
            </a:r>
            <a:r>
              <a:rPr sz="2000" spc="0" dirty="0" smtClean="0">
                <a:latin typeface="Gill Sans MT"/>
                <a:cs typeface="Gill Sans MT"/>
              </a:rPr>
              <a:t>ak</a:t>
            </a:r>
            <a:r>
              <a:rPr sz="2000" spc="-9" dirty="0" smtClean="0">
                <a:latin typeface="Gill Sans MT"/>
                <a:cs typeface="Gill Sans MT"/>
              </a:rPr>
              <a:t>l</a:t>
            </a:r>
            <a:r>
              <a:rPr sz="2000" spc="0" dirty="0" smtClean="0">
                <a:latin typeface="Gill Sans MT"/>
                <a:cs typeface="Gill Sans MT"/>
              </a:rPr>
              <a:t>um</a:t>
            </a:r>
            <a:r>
              <a:rPr sz="2000" spc="-4" dirty="0" smtClean="0">
                <a:latin typeface="Gill Sans MT"/>
                <a:cs typeface="Gill Sans MT"/>
              </a:rPr>
              <a:t>a</a:t>
            </a:r>
            <a:r>
              <a:rPr sz="2000" spc="0" dirty="0" smtClean="0">
                <a:latin typeface="Gill Sans MT"/>
                <a:cs typeface="Gill Sans MT"/>
              </a:rPr>
              <a:t>t la</a:t>
            </a:r>
            <a:r>
              <a:rPr sz="2000" spc="4" dirty="0" smtClean="0">
                <a:latin typeface="Gill Sans MT"/>
                <a:cs typeface="Gill Sans MT"/>
              </a:rPr>
              <a:t>i</a:t>
            </a:r>
            <a:r>
              <a:rPr sz="2000" spc="0" dirty="0" smtClean="0">
                <a:latin typeface="Gill Sans MT"/>
                <a:cs typeface="Gill Sans MT"/>
              </a:rPr>
              <a:t>n</a:t>
            </a:r>
            <a:r>
              <a:rPr sz="2000" spc="-19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selain</a:t>
            </a:r>
            <a:r>
              <a:rPr sz="2000" spc="-4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Sij</a:t>
            </a:r>
            <a:r>
              <a:rPr sz="2000" spc="4" dirty="0" smtClean="0">
                <a:latin typeface="Gill Sans MT"/>
                <a:cs typeface="Gill Sans MT"/>
              </a:rPr>
              <a:t>i</a:t>
            </a:r>
            <a:r>
              <a:rPr sz="2000" spc="0" dirty="0" smtClean="0">
                <a:latin typeface="Gill Sans MT"/>
                <a:cs typeface="Gill Sans MT"/>
              </a:rPr>
              <a:t>l</a:t>
            </a:r>
            <a:r>
              <a:rPr sz="2000" spc="-34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Hakm</a:t>
            </a:r>
            <a:r>
              <a:rPr sz="2000" spc="4" dirty="0" smtClean="0">
                <a:latin typeface="Gill Sans MT"/>
                <a:cs typeface="Gill Sans MT"/>
              </a:rPr>
              <a:t>i</a:t>
            </a:r>
            <a:r>
              <a:rPr sz="2000" spc="0" dirty="0" smtClean="0">
                <a:latin typeface="Gill Sans MT"/>
                <a:cs typeface="Gill Sans MT"/>
              </a:rPr>
              <a:t>l</a:t>
            </a:r>
            <a:r>
              <a:rPr sz="2000" spc="4" dirty="0" smtClean="0">
                <a:latin typeface="Gill Sans MT"/>
                <a:cs typeface="Gill Sans MT"/>
              </a:rPr>
              <a:t>i</a:t>
            </a:r>
            <a:r>
              <a:rPr sz="2000" spc="0" dirty="0" smtClean="0">
                <a:latin typeface="Gill Sans MT"/>
                <a:cs typeface="Gill Sans MT"/>
              </a:rPr>
              <a:t>k</a:t>
            </a:r>
            <a:r>
              <a:rPr sz="2000" spc="-25" dirty="0" smtClean="0">
                <a:latin typeface="Gill Sans MT"/>
                <a:cs typeface="Gill Sans MT"/>
              </a:rPr>
              <a:t> </a:t>
            </a:r>
            <a:r>
              <a:rPr sz="2000" spc="14" dirty="0" smtClean="0">
                <a:latin typeface="Gill Sans MT"/>
                <a:cs typeface="Gill Sans MT"/>
              </a:rPr>
              <a:t>(</a:t>
            </a:r>
            <a:r>
              <a:rPr sz="2000" i="1" spc="0" dirty="0" smtClean="0">
                <a:latin typeface="Gill Sans MT"/>
                <a:cs typeface="Gill Sans MT"/>
              </a:rPr>
              <a:t>Ce</a:t>
            </a:r>
            <a:r>
              <a:rPr sz="2000" i="1" spc="75" dirty="0" smtClean="0">
                <a:latin typeface="Gill Sans MT"/>
                <a:cs typeface="Gill Sans MT"/>
              </a:rPr>
              <a:t>r</a:t>
            </a:r>
            <a:r>
              <a:rPr sz="2000" i="1" spc="0" dirty="0" smtClean="0">
                <a:latin typeface="Gill Sans MT"/>
                <a:cs typeface="Gill Sans MT"/>
              </a:rPr>
              <a:t>ti</a:t>
            </a:r>
            <a:r>
              <a:rPr sz="2000" i="1" spc="-39" dirty="0" smtClean="0">
                <a:latin typeface="Gill Sans MT"/>
                <a:cs typeface="Gill Sans MT"/>
              </a:rPr>
              <a:t>f</a:t>
            </a:r>
            <a:r>
              <a:rPr sz="2000" i="1" spc="0" dirty="0" smtClean="0">
                <a:latin typeface="Gill Sans MT"/>
                <a:cs typeface="Gill Sans MT"/>
              </a:rPr>
              <a:t>i</a:t>
            </a:r>
            <a:r>
              <a:rPr sz="2000" i="1" spc="-9" dirty="0" smtClean="0">
                <a:latin typeface="Gill Sans MT"/>
                <a:cs typeface="Gill Sans MT"/>
              </a:rPr>
              <a:t>c</a:t>
            </a:r>
            <a:r>
              <a:rPr sz="2000" i="1" spc="0" dirty="0" smtClean="0">
                <a:latin typeface="Gill Sans MT"/>
                <a:cs typeface="Gill Sans MT"/>
              </a:rPr>
              <a:t>ate</a:t>
            </a:r>
            <a:r>
              <a:rPr sz="2000" i="1" spc="-19" dirty="0" smtClean="0">
                <a:latin typeface="Gill Sans MT"/>
                <a:cs typeface="Gill Sans MT"/>
              </a:rPr>
              <a:t> </a:t>
            </a:r>
            <a:r>
              <a:rPr sz="2000" i="1" spc="0" dirty="0" smtClean="0">
                <a:latin typeface="Gill Sans MT"/>
                <a:cs typeface="Gill Sans MT"/>
              </a:rPr>
              <a:t>of</a:t>
            </a:r>
            <a:r>
              <a:rPr sz="2000" i="1" spc="-304" dirty="0" smtClean="0">
                <a:latin typeface="Gill Sans MT"/>
                <a:cs typeface="Gill Sans MT"/>
              </a:rPr>
              <a:t> </a:t>
            </a:r>
            <a:r>
              <a:rPr sz="2000" i="1" spc="0" dirty="0" smtClean="0">
                <a:latin typeface="Gill Sans MT"/>
                <a:cs typeface="Gill Sans MT"/>
              </a:rPr>
              <a:t>T</a:t>
            </a:r>
            <a:r>
              <a:rPr sz="2000" i="1" spc="-4" dirty="0" smtClean="0">
                <a:latin typeface="Gill Sans MT"/>
                <a:cs typeface="Gill Sans MT"/>
              </a:rPr>
              <a:t>i</a:t>
            </a:r>
            <a:r>
              <a:rPr sz="2000" i="1" spc="0" dirty="0" smtClean="0">
                <a:latin typeface="Gill Sans MT"/>
                <a:cs typeface="Gill Sans MT"/>
              </a:rPr>
              <a:t>tle</a:t>
            </a:r>
            <a:r>
              <a:rPr sz="2000" spc="0" dirty="0" smtClean="0">
                <a:latin typeface="Gill Sans MT"/>
                <a:cs typeface="Gill Sans MT"/>
              </a:rPr>
              <a:t>)</a:t>
            </a:r>
            <a:r>
              <a:rPr sz="2000" spc="9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atau</a:t>
            </a:r>
            <a:r>
              <a:rPr sz="2000" spc="-19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man</a:t>
            </a:r>
            <a:r>
              <a:rPr sz="2000" spc="4" dirty="0" smtClean="0">
                <a:latin typeface="Gill Sans MT"/>
                <a:cs typeface="Gill Sans MT"/>
              </a:rPr>
              <a:t>a</a:t>
            </a:r>
            <a:r>
              <a:rPr sz="2000" spc="0" dirty="0" smtClean="0">
                <a:latin typeface="Gill Sans MT"/>
                <a:cs typeface="Gill Sans MT"/>
              </a:rPr>
              <a:t>-ma</a:t>
            </a:r>
            <a:r>
              <a:rPr sz="2000" spc="-4" dirty="0" smtClean="0">
                <a:latin typeface="Gill Sans MT"/>
                <a:cs typeface="Gill Sans MT"/>
              </a:rPr>
              <a:t>n</a:t>
            </a:r>
            <a:r>
              <a:rPr sz="2000" spc="0" dirty="0" smtClean="0">
                <a:latin typeface="Gill Sans MT"/>
                <a:cs typeface="Gill Sans MT"/>
              </a:rPr>
              <a:t>a</a:t>
            </a:r>
            <a:r>
              <a:rPr sz="2000" spc="-39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makl</a:t>
            </a:r>
            <a:r>
              <a:rPr sz="2000" spc="9" dirty="0" smtClean="0">
                <a:latin typeface="Gill Sans MT"/>
                <a:cs typeface="Gill Sans MT"/>
              </a:rPr>
              <a:t>u</a:t>
            </a:r>
            <a:r>
              <a:rPr sz="2000" spc="0" dirty="0" smtClean="0">
                <a:latin typeface="Gill Sans MT"/>
                <a:cs typeface="Gill Sans MT"/>
              </a:rPr>
              <a:t>mat te</a:t>
            </a:r>
            <a:r>
              <a:rPr sz="2000" spc="-29" dirty="0" smtClean="0">
                <a:latin typeface="Gill Sans MT"/>
                <a:cs typeface="Gill Sans MT"/>
              </a:rPr>
              <a:t>r</a:t>
            </a:r>
            <a:r>
              <a:rPr sz="2000" spc="0" dirty="0" smtClean="0">
                <a:latin typeface="Gill Sans MT"/>
                <a:cs typeface="Gill Sans MT"/>
              </a:rPr>
              <a:t>dah</a:t>
            </a:r>
            <a:r>
              <a:rPr sz="2000" spc="4" dirty="0" smtClean="0">
                <a:latin typeface="Gill Sans MT"/>
                <a:cs typeface="Gill Sans MT"/>
              </a:rPr>
              <a:t>u</a:t>
            </a:r>
            <a:r>
              <a:rPr sz="2000" spc="0" dirty="0" smtClean="0">
                <a:latin typeface="Gill Sans MT"/>
                <a:cs typeface="Gill Sans MT"/>
              </a:rPr>
              <a:t>l</a:t>
            </a:r>
            <a:r>
              <a:rPr sz="2000" spc="9" dirty="0" smtClean="0">
                <a:latin typeface="Gill Sans MT"/>
                <a:cs typeface="Gill Sans MT"/>
              </a:rPr>
              <a:t>u</a:t>
            </a:r>
            <a:r>
              <a:rPr sz="2000" spc="0" dirty="0" smtClean="0">
                <a:latin typeface="Gill Sans MT"/>
                <a:cs typeface="Gill Sans MT"/>
              </a:rPr>
              <a:t>.</a:t>
            </a:r>
            <a:endParaRPr sz="2000" dirty="0">
              <a:latin typeface="Gill Sans MT"/>
              <a:cs typeface="Gill Sans MT"/>
            </a:endParaRPr>
          </a:p>
          <a:p>
            <a:pPr marL="12700" marR="31483">
              <a:lnSpc>
                <a:spcPct val="96638"/>
              </a:lnSpc>
              <a:spcBef>
                <a:spcPts val="480"/>
              </a:spcBef>
            </a:pPr>
            <a:r>
              <a:rPr sz="2000" spc="-4" dirty="0" smtClean="0">
                <a:latin typeface="Gill Sans MT"/>
                <a:cs typeface="Gill Sans MT"/>
              </a:rPr>
              <a:t>S</a:t>
            </a:r>
            <a:r>
              <a:rPr sz="2000" spc="0" dirty="0" smtClean="0">
                <a:latin typeface="Gill Sans MT"/>
                <a:cs typeface="Gill Sans MT"/>
              </a:rPr>
              <a:t>e</a:t>
            </a:r>
            <a:r>
              <a:rPr sz="2000" spc="-25" dirty="0" smtClean="0">
                <a:latin typeface="Gill Sans MT"/>
                <a:cs typeface="Gill Sans MT"/>
              </a:rPr>
              <a:t>m</a:t>
            </a:r>
            <a:r>
              <a:rPr sz="2000" spc="0" dirty="0" smtClean="0">
                <a:latin typeface="Gill Sans MT"/>
                <a:cs typeface="Gill Sans MT"/>
              </a:rPr>
              <a:t>ua</a:t>
            </a:r>
            <a:r>
              <a:rPr sz="2000" spc="-14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maklumat</a:t>
            </a:r>
            <a:r>
              <a:rPr sz="2000" spc="-44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mengenai</a:t>
            </a:r>
            <a:r>
              <a:rPr sz="2000" spc="-34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tanah</a:t>
            </a:r>
            <a:r>
              <a:rPr sz="2000" spc="-34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terbab</a:t>
            </a:r>
            <a:r>
              <a:rPr sz="2000" spc="9" dirty="0" smtClean="0">
                <a:latin typeface="Gill Sans MT"/>
                <a:cs typeface="Gill Sans MT"/>
              </a:rPr>
              <a:t>i</a:t>
            </a:r>
            <a:r>
              <a:rPr sz="2000" spc="0" dirty="0" smtClean="0">
                <a:latin typeface="Gill Sans MT"/>
                <a:cs typeface="Gill Sans MT"/>
              </a:rPr>
              <a:t>t</a:t>
            </a:r>
            <a:r>
              <a:rPr sz="2000" spc="-44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te</a:t>
            </a:r>
            <a:r>
              <a:rPr sz="2000" spc="-34" dirty="0" smtClean="0">
                <a:latin typeface="Gill Sans MT"/>
                <a:cs typeface="Gill Sans MT"/>
              </a:rPr>
              <a:t>r</a:t>
            </a:r>
            <a:r>
              <a:rPr sz="2000" spc="0" dirty="0" smtClean="0">
                <a:latin typeface="Gill Sans MT"/>
                <a:cs typeface="Gill Sans MT"/>
              </a:rPr>
              <a:t>d</a:t>
            </a:r>
            <a:r>
              <a:rPr sz="2000" spc="-29" dirty="0" smtClean="0">
                <a:latin typeface="Gill Sans MT"/>
                <a:cs typeface="Gill Sans MT"/>
              </a:rPr>
              <a:t>a</a:t>
            </a:r>
            <a:r>
              <a:rPr sz="2000" spc="0" dirty="0" smtClean="0">
                <a:latin typeface="Gill Sans MT"/>
                <a:cs typeface="Gill Sans MT"/>
              </a:rPr>
              <a:t>pat</a:t>
            </a:r>
            <a:r>
              <a:rPr sz="2000" spc="-9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d</a:t>
            </a:r>
            <a:r>
              <a:rPr sz="2000" spc="-4" dirty="0" smtClean="0">
                <a:latin typeface="Gill Sans MT"/>
                <a:cs typeface="Gill Sans MT"/>
              </a:rPr>
              <a:t>a</a:t>
            </a:r>
            <a:r>
              <a:rPr sz="2000" spc="0" dirty="0" smtClean="0">
                <a:latin typeface="Gill Sans MT"/>
                <a:cs typeface="Gill Sans MT"/>
              </a:rPr>
              <a:t>lam</a:t>
            </a:r>
            <a:r>
              <a:rPr sz="2000" spc="-24" dirty="0" smtClean="0">
                <a:latin typeface="Gill Sans MT"/>
                <a:cs typeface="Gill Sans MT"/>
              </a:rPr>
              <a:t> </a:t>
            </a:r>
            <a:r>
              <a:rPr sz="2000" spc="-4" dirty="0" smtClean="0">
                <a:latin typeface="Gill Sans MT"/>
                <a:cs typeface="Gill Sans MT"/>
              </a:rPr>
              <a:t>S</a:t>
            </a:r>
            <a:r>
              <a:rPr sz="2000" spc="0" dirty="0" smtClean="0">
                <a:latin typeface="Gill Sans MT"/>
                <a:cs typeface="Gill Sans MT"/>
              </a:rPr>
              <a:t>i</a:t>
            </a:r>
            <a:r>
              <a:rPr sz="2000" spc="4" dirty="0" smtClean="0">
                <a:latin typeface="Gill Sans MT"/>
                <a:cs typeface="Gill Sans MT"/>
              </a:rPr>
              <a:t>j</a:t>
            </a:r>
            <a:r>
              <a:rPr sz="2000" spc="0" dirty="0" smtClean="0">
                <a:latin typeface="Gill Sans MT"/>
                <a:cs typeface="Gill Sans MT"/>
              </a:rPr>
              <a:t>il</a:t>
            </a:r>
            <a:endParaRPr sz="2000" dirty="0">
              <a:latin typeface="Gill Sans MT"/>
              <a:cs typeface="Gill Sans MT"/>
            </a:endParaRPr>
          </a:p>
          <a:p>
            <a:pPr marL="12700" marR="31483">
              <a:lnSpc>
                <a:spcPct val="96638"/>
              </a:lnSpc>
              <a:spcBef>
                <a:spcPts val="80"/>
              </a:spcBef>
            </a:pPr>
            <a:r>
              <a:rPr sz="2000" spc="0" dirty="0" smtClean="0">
                <a:latin typeface="Gill Sans MT"/>
                <a:cs typeface="Gill Sans MT"/>
              </a:rPr>
              <a:t>Hakm</a:t>
            </a:r>
            <a:r>
              <a:rPr sz="2000" spc="4" dirty="0" smtClean="0">
                <a:latin typeface="Gill Sans MT"/>
                <a:cs typeface="Gill Sans MT"/>
              </a:rPr>
              <a:t>i</a:t>
            </a:r>
            <a:r>
              <a:rPr sz="2000" spc="0" dirty="0" smtClean="0">
                <a:latin typeface="Gill Sans MT"/>
                <a:cs typeface="Gill Sans MT"/>
              </a:rPr>
              <a:t>l</a:t>
            </a:r>
            <a:r>
              <a:rPr sz="2000" spc="4" dirty="0" smtClean="0">
                <a:latin typeface="Gill Sans MT"/>
                <a:cs typeface="Gill Sans MT"/>
              </a:rPr>
              <a:t>i</a:t>
            </a:r>
            <a:r>
              <a:rPr sz="2000" spc="0" dirty="0" smtClean="0">
                <a:latin typeface="Gill Sans MT"/>
                <a:cs typeface="Gill Sans MT"/>
              </a:rPr>
              <a:t>k</a:t>
            </a:r>
            <a:r>
              <a:rPr sz="2000" spc="-34" dirty="0" smtClean="0">
                <a:latin typeface="Gill Sans MT"/>
                <a:cs typeface="Gill Sans MT"/>
              </a:rPr>
              <a:t> </a:t>
            </a:r>
            <a:r>
              <a:rPr sz="2000" spc="4" dirty="0" smtClean="0">
                <a:latin typeface="Gill Sans MT"/>
                <a:cs typeface="Gill Sans MT"/>
              </a:rPr>
              <a:t>(</a:t>
            </a:r>
            <a:r>
              <a:rPr sz="2000" i="1" spc="0" dirty="0" smtClean="0">
                <a:latin typeface="Gill Sans MT"/>
                <a:cs typeface="Gill Sans MT"/>
              </a:rPr>
              <a:t>Ce</a:t>
            </a:r>
            <a:r>
              <a:rPr sz="2000" i="1" spc="75" dirty="0" smtClean="0">
                <a:latin typeface="Gill Sans MT"/>
                <a:cs typeface="Gill Sans MT"/>
              </a:rPr>
              <a:t>r</a:t>
            </a:r>
            <a:r>
              <a:rPr sz="2000" i="1" spc="0" dirty="0" smtClean="0">
                <a:latin typeface="Gill Sans MT"/>
                <a:cs typeface="Gill Sans MT"/>
              </a:rPr>
              <a:t>ti</a:t>
            </a:r>
            <a:r>
              <a:rPr sz="2000" i="1" spc="-39" dirty="0" smtClean="0">
                <a:latin typeface="Gill Sans MT"/>
                <a:cs typeface="Gill Sans MT"/>
              </a:rPr>
              <a:t>f</a:t>
            </a:r>
            <a:r>
              <a:rPr sz="2000" i="1" spc="0" dirty="0" smtClean="0">
                <a:latin typeface="Gill Sans MT"/>
                <a:cs typeface="Gill Sans MT"/>
              </a:rPr>
              <a:t>i</a:t>
            </a:r>
            <a:r>
              <a:rPr sz="2000" i="1" spc="-9" dirty="0" smtClean="0">
                <a:latin typeface="Gill Sans MT"/>
                <a:cs typeface="Gill Sans MT"/>
              </a:rPr>
              <a:t>c</a:t>
            </a:r>
            <a:r>
              <a:rPr sz="2000" i="1" spc="0" dirty="0" smtClean="0">
                <a:latin typeface="Gill Sans MT"/>
                <a:cs typeface="Gill Sans MT"/>
              </a:rPr>
              <a:t>ate</a:t>
            </a:r>
            <a:r>
              <a:rPr sz="2000" i="1" spc="-4" dirty="0" smtClean="0">
                <a:latin typeface="Gill Sans MT"/>
                <a:cs typeface="Gill Sans MT"/>
              </a:rPr>
              <a:t> </a:t>
            </a:r>
            <a:r>
              <a:rPr sz="2000" i="1" spc="0" dirty="0" smtClean="0">
                <a:latin typeface="Gill Sans MT"/>
                <a:cs typeface="Gill Sans MT"/>
              </a:rPr>
              <a:t>of</a:t>
            </a:r>
            <a:r>
              <a:rPr sz="2000" i="1" spc="-304" dirty="0" smtClean="0">
                <a:latin typeface="Gill Sans MT"/>
                <a:cs typeface="Gill Sans MT"/>
              </a:rPr>
              <a:t> </a:t>
            </a:r>
            <a:r>
              <a:rPr sz="2000" i="1" spc="0" dirty="0" smtClean="0">
                <a:latin typeface="Gill Sans MT"/>
                <a:cs typeface="Gill Sans MT"/>
              </a:rPr>
              <a:t>T</a:t>
            </a:r>
            <a:r>
              <a:rPr sz="2000" i="1" spc="-4" dirty="0" smtClean="0">
                <a:latin typeface="Gill Sans MT"/>
                <a:cs typeface="Gill Sans MT"/>
              </a:rPr>
              <a:t>i</a:t>
            </a:r>
            <a:r>
              <a:rPr sz="2000" i="1" spc="0" dirty="0" smtClean="0">
                <a:latin typeface="Gill Sans MT"/>
                <a:cs typeface="Gill Sans MT"/>
              </a:rPr>
              <a:t>tle</a:t>
            </a:r>
            <a:r>
              <a:rPr sz="2000" spc="0" dirty="0" smtClean="0">
                <a:latin typeface="Gill Sans MT"/>
                <a:cs typeface="Gill Sans MT"/>
              </a:rPr>
              <a:t>).</a:t>
            </a:r>
            <a:endParaRPr sz="2000" dirty="0">
              <a:latin typeface="Gill Sans MT"/>
              <a:cs typeface="Gill Sans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7244" y="5573640"/>
            <a:ext cx="265943" cy="2802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080"/>
              </a:lnSpc>
              <a:spcBef>
                <a:spcPts val="229"/>
              </a:spcBef>
            </a:pPr>
            <a:r>
              <a:rPr sz="3000" spc="0" baseline="1573" dirty="0" smtClean="0">
                <a:latin typeface="Aharoni"/>
                <a:cs typeface="Aharoni"/>
              </a:rPr>
              <a:t></a:t>
            </a:r>
            <a:endParaRPr sz="2000">
              <a:latin typeface="Aharoni"/>
              <a:cs typeface="Aharon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523224" y="6551585"/>
            <a:ext cx="200659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40"/>
              </a:lnSpc>
              <a:spcBef>
                <a:spcPts val="67"/>
              </a:spcBef>
            </a:pPr>
            <a:r>
              <a:rPr sz="1200" spc="0" dirty="0" smtClean="0">
                <a:solidFill>
                  <a:srgbClr val="705A51"/>
                </a:solidFill>
                <a:latin typeface="Gill Sans MT"/>
                <a:cs typeface="Gill Sans MT"/>
              </a:rPr>
              <a:t>15</a:t>
            </a:r>
            <a:endParaRPr sz="1200">
              <a:latin typeface="Gill Sans MT"/>
              <a:cs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1421961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vic-title-0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066800"/>
            <a:ext cx="2438400" cy="2438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2971800" y="1219200"/>
            <a:ext cx="5715000" cy="2438400"/>
          </a:xfrm>
        </p:spPr>
        <p:txBody>
          <a:bodyPr>
            <a:noAutofit/>
          </a:bodyPr>
          <a:lstStyle/>
          <a:p>
            <a:r>
              <a:rPr lang="en-US" sz="1600" dirty="0">
                <a:solidFill>
                  <a:schemeClr val="tx1"/>
                </a:solidFill>
              </a:rPr>
              <a:t>Persekutuan Tanah </a:t>
            </a:r>
            <a:r>
              <a:rPr lang="en-US" sz="1600" dirty="0" err="1">
                <a:solidFill>
                  <a:schemeClr val="tx1"/>
                </a:solidFill>
              </a:rPr>
              <a:t>Melayu</a:t>
            </a:r>
            <a:r>
              <a:rPr lang="en-US" sz="1600" dirty="0">
                <a:solidFill>
                  <a:schemeClr val="tx1"/>
                </a:solidFill>
              </a:rPr>
              <a:t> ( Perjanjian1948) – </a:t>
            </a:r>
            <a:r>
              <a:rPr lang="en-US" sz="1600" dirty="0" err="1">
                <a:solidFill>
                  <a:schemeClr val="tx1"/>
                </a:solidFill>
              </a:rPr>
              <a:t>ke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arah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kemerdekaan</a:t>
            </a:r>
            <a:endParaRPr lang="en-US" sz="1600" dirty="0">
              <a:solidFill>
                <a:schemeClr val="tx1"/>
              </a:solidFill>
            </a:endParaRPr>
          </a:p>
          <a:p>
            <a:r>
              <a:rPr lang="en-US" sz="1600" dirty="0" err="1">
                <a:solidFill>
                  <a:schemeClr val="tx1"/>
                </a:solidFill>
              </a:rPr>
              <a:t>Suruhanjaya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Pakar</a:t>
            </a:r>
            <a:r>
              <a:rPr lang="en-US" sz="1600" dirty="0">
                <a:solidFill>
                  <a:schemeClr val="tx1"/>
                </a:solidFill>
              </a:rPr>
              <a:t> – Sir Louis Chick – </a:t>
            </a:r>
            <a:r>
              <a:rPr lang="en-US" sz="1600" dirty="0" err="1">
                <a:solidFill>
                  <a:schemeClr val="tx1"/>
                </a:solidFill>
              </a:rPr>
              <a:t>perlu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menyeragamkan</a:t>
            </a:r>
            <a:r>
              <a:rPr lang="en-US" sz="1600" dirty="0">
                <a:solidFill>
                  <a:schemeClr val="tx1"/>
                </a:solidFill>
              </a:rPr>
              <a:t> 7 </a:t>
            </a:r>
            <a:r>
              <a:rPr lang="en-US" sz="1600" dirty="0" err="1">
                <a:solidFill>
                  <a:schemeClr val="tx1"/>
                </a:solidFill>
              </a:rPr>
              <a:t>undang-undang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smtClean="0">
                <a:solidFill>
                  <a:schemeClr val="tx1"/>
                </a:solidFill>
              </a:rPr>
              <a:t>tanah</a:t>
            </a:r>
            <a:endParaRPr lang="en-US" sz="1600" dirty="0">
              <a:solidFill>
                <a:schemeClr val="tx1"/>
              </a:solidFill>
            </a:endParaRPr>
          </a:p>
          <a:p>
            <a:r>
              <a:rPr lang="en-US" sz="1600" dirty="0" err="1">
                <a:solidFill>
                  <a:schemeClr val="tx1"/>
                </a:solidFill>
              </a:rPr>
              <a:t>Berdasarkan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kepada</a:t>
            </a:r>
            <a:r>
              <a:rPr lang="en-US" sz="1600" dirty="0">
                <a:solidFill>
                  <a:schemeClr val="tx1"/>
                </a:solidFill>
              </a:rPr>
              <a:t> FMS Land Code 1928 – </a:t>
            </a:r>
            <a:r>
              <a:rPr lang="en-US" sz="1600" dirty="0" err="1">
                <a:solidFill>
                  <a:schemeClr val="tx1"/>
                </a:solidFill>
              </a:rPr>
              <a:t>Akta</a:t>
            </a:r>
            <a:r>
              <a:rPr lang="en-US" sz="1600" dirty="0">
                <a:solidFill>
                  <a:schemeClr val="tx1"/>
                </a:solidFill>
              </a:rPr>
              <a:t> 56/1965 </a:t>
            </a:r>
            <a:r>
              <a:rPr lang="en-US" sz="1600" dirty="0" err="1">
                <a:solidFill>
                  <a:schemeClr val="tx1"/>
                </a:solidFill>
              </a:rPr>
              <a:t>dikuatkuasa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pada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smtClean="0">
                <a:solidFill>
                  <a:schemeClr val="tx1"/>
                </a:solidFill>
              </a:rPr>
              <a:t>1.1.1966</a:t>
            </a:r>
            <a:endParaRPr lang="en-US" sz="1600" dirty="0">
              <a:solidFill>
                <a:schemeClr val="tx1"/>
              </a:solidFill>
            </a:endParaRPr>
          </a:p>
          <a:p>
            <a:r>
              <a:rPr lang="en-US" sz="1600" dirty="0" err="1" smtClean="0">
                <a:solidFill>
                  <a:schemeClr val="tx1"/>
                </a:solidFill>
              </a:rPr>
              <a:t>Akta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Kanun</a:t>
            </a:r>
            <a:r>
              <a:rPr lang="en-US" sz="1600" dirty="0">
                <a:solidFill>
                  <a:schemeClr val="tx1"/>
                </a:solidFill>
              </a:rPr>
              <a:t> Tanah Negara (h/</a:t>
            </a:r>
            <a:r>
              <a:rPr lang="en-US" sz="1600" dirty="0" err="1">
                <a:solidFill>
                  <a:schemeClr val="tx1"/>
                </a:solidFill>
              </a:rPr>
              <a:t>milik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P.Pinang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dan</a:t>
            </a:r>
            <a:r>
              <a:rPr lang="en-US" sz="1600" dirty="0">
                <a:solidFill>
                  <a:schemeClr val="tx1"/>
                </a:solidFill>
              </a:rPr>
              <a:t> Melaka) 1963 – </a:t>
            </a:r>
            <a:r>
              <a:rPr lang="en-US" sz="1600" dirty="0" err="1">
                <a:solidFill>
                  <a:schemeClr val="tx1"/>
                </a:solidFill>
              </a:rPr>
              <a:t>bagi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meneutralisasikan</a:t>
            </a:r>
            <a:r>
              <a:rPr lang="en-US" sz="1600" dirty="0">
                <a:solidFill>
                  <a:schemeClr val="tx1"/>
                </a:solidFill>
              </a:rPr>
              <a:t> Deed System.</a:t>
            </a:r>
          </a:p>
          <a:p>
            <a:endParaRPr lang="en-US" sz="1600" dirty="0"/>
          </a:p>
        </p:txBody>
      </p:sp>
      <p:sp>
        <p:nvSpPr>
          <p:cNvPr id="31" name="Content Placeholder 30"/>
          <p:cNvSpPr>
            <a:spLocks noGrp="1"/>
          </p:cNvSpPr>
          <p:nvPr>
            <p:ph sz="half" idx="14"/>
          </p:nvPr>
        </p:nvSpPr>
        <p:spPr>
          <a:xfrm>
            <a:off x="2971800" y="3657600"/>
            <a:ext cx="5715000" cy="2514600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en-US" sz="2600" b="1" dirty="0" err="1">
                <a:solidFill>
                  <a:schemeClr val="tx1"/>
                </a:solidFill>
              </a:rPr>
              <a:t>Kuatkuasa</a:t>
            </a:r>
            <a:r>
              <a:rPr lang="en-US" sz="2600" b="1" dirty="0">
                <a:solidFill>
                  <a:schemeClr val="tx1"/>
                </a:solidFill>
              </a:rPr>
              <a:t> KTN</a:t>
            </a:r>
            <a:r>
              <a:rPr lang="en-US" sz="2600" b="1" dirty="0" smtClean="0">
                <a:solidFill>
                  <a:schemeClr val="tx1"/>
                </a:solidFill>
              </a:rPr>
              <a:t>.</a:t>
            </a:r>
            <a:endParaRPr lang="en-US" sz="26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en-US" sz="2600" dirty="0" err="1">
                <a:solidFill>
                  <a:schemeClr val="tx1"/>
                </a:solidFill>
              </a:rPr>
              <a:t>Suatu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Akta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bagi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meminda,menyatu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dan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menyeragamkan</a:t>
            </a:r>
            <a:r>
              <a:rPr lang="en-US" sz="2600" dirty="0">
                <a:solidFill>
                  <a:schemeClr val="tx1"/>
                </a:solidFill>
              </a:rPr>
              <a:t> undang2 tanah </a:t>
            </a:r>
            <a:r>
              <a:rPr lang="en-US" sz="2600" dirty="0" err="1">
                <a:solidFill>
                  <a:schemeClr val="tx1"/>
                </a:solidFill>
              </a:rPr>
              <a:t>termasuk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pemegang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tanah,pendaftaran</a:t>
            </a:r>
            <a:r>
              <a:rPr lang="en-US" sz="2600" dirty="0">
                <a:solidFill>
                  <a:schemeClr val="tx1"/>
                </a:solidFill>
              </a:rPr>
              <a:t> h/</a:t>
            </a:r>
            <a:r>
              <a:rPr lang="en-US" sz="2600" dirty="0" err="1">
                <a:solidFill>
                  <a:schemeClr val="tx1"/>
                </a:solidFill>
              </a:rPr>
              <a:t>mlk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tanah,urusniaga</a:t>
            </a:r>
            <a:r>
              <a:rPr lang="en-US" sz="2600" dirty="0">
                <a:solidFill>
                  <a:schemeClr val="tx1"/>
                </a:solidFill>
              </a:rPr>
              <a:t> tanah </a:t>
            </a:r>
            <a:r>
              <a:rPr lang="en-US" sz="2600" dirty="0" err="1">
                <a:solidFill>
                  <a:schemeClr val="tx1"/>
                </a:solidFill>
              </a:rPr>
              <a:t>dan</a:t>
            </a:r>
            <a:r>
              <a:rPr lang="en-US" sz="2600" dirty="0">
                <a:solidFill>
                  <a:schemeClr val="tx1"/>
                </a:solidFill>
              </a:rPr>
              <a:t> urusan2 yang </a:t>
            </a:r>
            <a:r>
              <a:rPr lang="en-US" sz="2600" dirty="0" err="1">
                <a:solidFill>
                  <a:schemeClr val="tx1"/>
                </a:solidFill>
              </a:rPr>
              <a:t>berkaitan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dengan</a:t>
            </a:r>
            <a:r>
              <a:rPr lang="en-US" sz="2600" dirty="0">
                <a:solidFill>
                  <a:schemeClr val="tx1"/>
                </a:solidFill>
              </a:rPr>
              <a:t> tanah </a:t>
            </a:r>
            <a:r>
              <a:rPr lang="en-US" sz="2600" dirty="0" err="1">
                <a:solidFill>
                  <a:schemeClr val="tx1"/>
                </a:solidFill>
              </a:rPr>
              <a:t>serta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pungutan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hasil</a:t>
            </a:r>
            <a:r>
              <a:rPr lang="en-US" sz="2600" dirty="0">
                <a:solidFill>
                  <a:schemeClr val="tx1"/>
                </a:solidFill>
              </a:rPr>
              <a:t> tanah </a:t>
            </a:r>
            <a:r>
              <a:rPr lang="en-US" sz="2600" dirty="0" err="1">
                <a:solidFill>
                  <a:schemeClr val="tx1"/>
                </a:solidFill>
              </a:rPr>
              <a:t>daripada</a:t>
            </a:r>
            <a:r>
              <a:rPr lang="en-US" sz="2600" dirty="0">
                <a:solidFill>
                  <a:schemeClr val="tx1"/>
                </a:solidFill>
              </a:rPr>
              <a:t> 11 </a:t>
            </a:r>
            <a:r>
              <a:rPr lang="en-US" sz="2600" dirty="0" err="1">
                <a:solidFill>
                  <a:schemeClr val="tx1"/>
                </a:solidFill>
              </a:rPr>
              <a:t>negeri</a:t>
            </a:r>
            <a:r>
              <a:rPr lang="en-US" sz="2600" dirty="0">
                <a:solidFill>
                  <a:schemeClr val="tx1"/>
                </a:solidFill>
              </a:rPr>
              <a:t> di Sem. Malaysia </a:t>
            </a:r>
            <a:r>
              <a:rPr lang="en-US" sz="2600" dirty="0" err="1">
                <a:solidFill>
                  <a:schemeClr val="tx1"/>
                </a:solidFill>
              </a:rPr>
              <a:t>dan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bagi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maksud-maksud</a:t>
            </a:r>
            <a:r>
              <a:rPr lang="en-US" sz="2600" dirty="0">
                <a:solidFill>
                  <a:schemeClr val="tx1"/>
                </a:solidFill>
              </a:rPr>
              <a:t> yang </a:t>
            </a:r>
            <a:r>
              <a:rPr lang="en-US" sz="2600" dirty="0" err="1">
                <a:solidFill>
                  <a:schemeClr val="tx1"/>
                </a:solidFill>
              </a:rPr>
              <a:t>bersangkutan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dengannya</a:t>
            </a:r>
            <a:r>
              <a:rPr lang="en-US" sz="2600" dirty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20000"/>
              </a:lnSpc>
            </a:pPr>
            <a:endParaRPr lang="en-US" sz="26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en-US" sz="2600" b="1" dirty="0">
                <a:solidFill>
                  <a:schemeClr val="tx1"/>
                </a:solidFill>
              </a:rPr>
              <a:t>DENGAN KUATKUASA KTN, UNDANG TANAH LAIN SEPERTI DALAM JADUAL KE 11 KTN DIMANSUHKAN. </a:t>
            </a:r>
            <a:r>
              <a:rPr lang="en-US" sz="2600" b="1" dirty="0" err="1">
                <a:solidFill>
                  <a:schemeClr val="tx1"/>
                </a:solidFill>
              </a:rPr>
              <a:t>Sek</a:t>
            </a:r>
            <a:r>
              <a:rPr lang="en-US" sz="2600" b="1" dirty="0">
                <a:solidFill>
                  <a:schemeClr val="tx1"/>
                </a:solidFill>
              </a:rPr>
              <a:t>. 438</a:t>
            </a:r>
          </a:p>
          <a:p>
            <a:pPr marL="0" indent="0">
              <a:lnSpc>
                <a:spcPct val="120000"/>
              </a:lnSpc>
              <a:buNone/>
            </a:pP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09600" y="533400"/>
            <a:ext cx="7772400" cy="609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r>
              <a:rPr lang="en-US" dirty="0" err="1" smtClean="0">
                <a:solidFill>
                  <a:schemeClr val="bg2">
                    <a:lumMod val="10000"/>
                  </a:schemeClr>
                </a:solidFill>
              </a:rPr>
              <a:t>Pemakaian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 KTN 1965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3" name="Picture 5" descr="vic-title-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810000"/>
            <a:ext cx="2362200" cy="23621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5066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0"/>
          <p:cNvSpPr txBox="1"/>
          <p:nvPr/>
        </p:nvSpPr>
        <p:spPr>
          <a:xfrm>
            <a:off x="2113788" y="330707"/>
            <a:ext cx="3154831" cy="16703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58862">
              <a:lnSpc>
                <a:spcPts val="1000"/>
              </a:lnSpc>
            </a:pPr>
            <a:endParaRPr sz="1000"/>
          </a:p>
          <a:p>
            <a:pPr marL="950087">
              <a:lnSpc>
                <a:spcPts val="2715"/>
              </a:lnSpc>
              <a:spcBef>
                <a:spcPts val="9570"/>
              </a:spcBef>
            </a:pPr>
            <a:r>
              <a:rPr sz="3600" spc="0" baseline="-1311" dirty="0" smtClean="0">
                <a:latin typeface="Aharoni"/>
                <a:cs typeface="Aharoni"/>
              </a:rPr>
              <a:t></a:t>
            </a:r>
            <a:r>
              <a:rPr sz="3600" spc="-169" baseline="-1311" dirty="0" smtClean="0">
                <a:latin typeface="Aharoni"/>
                <a:cs typeface="Aharoni"/>
              </a:rPr>
              <a:t> </a:t>
            </a:r>
            <a:r>
              <a:rPr sz="3600" spc="0" baseline="-1197" dirty="0" smtClean="0">
                <a:latin typeface="Gill Sans MT"/>
                <a:cs typeface="Gill Sans MT"/>
              </a:rPr>
              <a:t>Mula berkuatk</a:t>
            </a:r>
            <a:endParaRPr sz="2400">
              <a:latin typeface="Gill Sans MT"/>
              <a:cs typeface="Gill Sans M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079748" y="330707"/>
            <a:ext cx="3075136" cy="16703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58465">
              <a:lnSpc>
                <a:spcPts val="1000"/>
              </a:lnSpc>
            </a:pPr>
            <a:endParaRPr sz="1000"/>
          </a:p>
          <a:p>
            <a:pPr marL="977456">
              <a:lnSpc>
                <a:spcPts val="2715"/>
              </a:lnSpc>
              <a:spcBef>
                <a:spcPts val="9570"/>
              </a:spcBef>
            </a:pPr>
            <a:r>
              <a:rPr sz="3600" spc="0" baseline="-1197" dirty="0" smtClean="0">
                <a:latin typeface="Gill Sans MT"/>
                <a:cs typeface="Gill Sans MT"/>
              </a:rPr>
              <a:t>ua</a:t>
            </a:r>
            <a:r>
              <a:rPr sz="3600" spc="-4" baseline="-1197" dirty="0" smtClean="0">
                <a:latin typeface="Gill Sans MT"/>
                <a:cs typeface="Gill Sans MT"/>
              </a:rPr>
              <a:t>s</a:t>
            </a:r>
            <a:r>
              <a:rPr sz="3600" spc="0" baseline="-1197" dirty="0" smtClean="0">
                <a:latin typeface="Gill Sans MT"/>
                <a:cs typeface="Gill Sans MT"/>
              </a:rPr>
              <a:t>a </a:t>
            </a:r>
            <a:r>
              <a:rPr sz="3600" spc="-29" baseline="-1197" dirty="0" smtClean="0">
                <a:latin typeface="Gill Sans MT"/>
                <a:cs typeface="Gill Sans MT"/>
              </a:rPr>
              <a:t>m</a:t>
            </a:r>
            <a:r>
              <a:rPr sz="3600" spc="0" baseline="-1197" dirty="0" smtClean="0">
                <a:latin typeface="Gill Sans MT"/>
                <a:cs typeface="Gill Sans MT"/>
              </a:rPr>
              <a:t>ulai </a:t>
            </a:r>
            <a:r>
              <a:rPr sz="3600" b="1" spc="0" baseline="-1197" dirty="0" smtClean="0">
                <a:latin typeface="Gill Sans MT"/>
                <a:cs typeface="Gill Sans MT"/>
              </a:rPr>
              <a:t>1</a:t>
            </a:r>
            <a:r>
              <a:rPr sz="3600" b="1" spc="-9" baseline="-1197" dirty="0" smtClean="0">
                <a:latin typeface="Gill Sans MT"/>
                <a:cs typeface="Gill Sans MT"/>
              </a:rPr>
              <a:t> </a:t>
            </a:r>
            <a:r>
              <a:rPr sz="3600" b="1" spc="0" baseline="-1197" dirty="0" smtClean="0">
                <a:latin typeface="Gill Sans MT"/>
                <a:cs typeface="Gill Sans MT"/>
              </a:rPr>
              <a:t>Jan</a:t>
            </a:r>
            <a:endParaRPr sz="2400">
              <a:latin typeface="Gill Sans MT"/>
              <a:cs typeface="Gill Sans M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091428" y="330707"/>
            <a:ext cx="1342504" cy="16703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 algn="r">
              <a:lnSpc>
                <a:spcPts val="2715"/>
              </a:lnSpc>
              <a:spcBef>
                <a:spcPts val="9570"/>
              </a:spcBef>
            </a:pPr>
            <a:r>
              <a:rPr sz="3600" b="1" spc="0" baseline="-1197" dirty="0" smtClean="0">
                <a:latin typeface="Gill Sans MT"/>
                <a:cs typeface="Gill Sans MT"/>
              </a:rPr>
              <a:t>u</a:t>
            </a:r>
            <a:endParaRPr sz="2400">
              <a:latin typeface="Gill Sans MT"/>
              <a:cs typeface="Gill Sans M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-9525" y="-7111"/>
            <a:ext cx="9163050" cy="10413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381500" y="-7111"/>
            <a:ext cx="4762500" cy="6071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-2701" y="-21208"/>
            <a:ext cx="9127524" cy="10417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-749" y="52450"/>
            <a:ext cx="9145638" cy="9017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48996" y="1514855"/>
            <a:ext cx="2650236" cy="378866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113788" y="330707"/>
            <a:ext cx="2950464" cy="16703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079748" y="330707"/>
            <a:ext cx="2996183" cy="167030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091428" y="330707"/>
            <a:ext cx="1243583" cy="167030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570226" y="681938"/>
            <a:ext cx="1847297" cy="7877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6200"/>
              </a:lnSpc>
              <a:spcBef>
                <a:spcPts val="310"/>
              </a:spcBef>
            </a:pPr>
            <a:endParaRPr sz="6000" dirty="0">
              <a:latin typeface="Bookman Old Style"/>
              <a:cs typeface="Bookman Old Styl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536440" y="681938"/>
            <a:ext cx="2153121" cy="7877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6200"/>
              </a:lnSpc>
              <a:spcBef>
                <a:spcPts val="310"/>
              </a:spcBef>
            </a:pPr>
            <a:endParaRPr sz="6000" dirty="0">
              <a:latin typeface="Bookman Old Style"/>
              <a:cs typeface="Bookman Old Styl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259222" y="1681993"/>
            <a:ext cx="452549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80"/>
              </a:lnSpc>
              <a:spcBef>
                <a:spcPts val="129"/>
              </a:spcBef>
            </a:pPr>
            <a:endParaRPr sz="2400" dirty="0">
              <a:latin typeface="Gill Sans MT"/>
              <a:cs typeface="Gill Sans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724507" y="1681993"/>
            <a:ext cx="824468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80"/>
              </a:lnSpc>
              <a:spcBef>
                <a:spcPts val="129"/>
              </a:spcBef>
            </a:pPr>
            <a:endParaRPr sz="2400" dirty="0">
              <a:latin typeface="Gill Sans MT"/>
              <a:cs typeface="Gill Sans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79775" y="2131075"/>
            <a:ext cx="3915735" cy="181866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0367">
              <a:lnSpc>
                <a:spcPts val="2345"/>
              </a:lnSpc>
              <a:spcBef>
                <a:spcPts val="117"/>
              </a:spcBef>
            </a:pPr>
            <a:r>
              <a:rPr sz="3150" spc="0" baseline="1498" dirty="0" smtClean="0">
                <a:latin typeface="Aharoni"/>
                <a:cs typeface="Aharoni"/>
              </a:rPr>
              <a:t></a:t>
            </a:r>
            <a:r>
              <a:rPr sz="3150" spc="72" baseline="1498" dirty="0" smtClean="0">
                <a:latin typeface="Aharoni"/>
                <a:cs typeface="Aharoni"/>
              </a:rPr>
              <a:t> </a:t>
            </a:r>
            <a:r>
              <a:rPr sz="3150" spc="0" baseline="1368" dirty="0" smtClean="0">
                <a:latin typeface="Gill Sans MT"/>
                <a:cs typeface="Gill Sans MT"/>
              </a:rPr>
              <a:t>Ka</a:t>
            </a:r>
            <a:r>
              <a:rPr sz="3150" spc="9" baseline="1368" dirty="0" smtClean="0">
                <a:latin typeface="Gill Sans MT"/>
                <a:cs typeface="Gill Sans MT"/>
              </a:rPr>
              <a:t>n</a:t>
            </a:r>
            <a:r>
              <a:rPr sz="3150" spc="0" baseline="1368" dirty="0" smtClean="0">
                <a:latin typeface="Gill Sans MT"/>
                <a:cs typeface="Gill Sans MT"/>
              </a:rPr>
              <a:t>du</a:t>
            </a:r>
            <a:r>
              <a:rPr sz="3150" spc="4" baseline="1368" dirty="0" smtClean="0">
                <a:latin typeface="Gill Sans MT"/>
                <a:cs typeface="Gill Sans MT"/>
              </a:rPr>
              <a:t>n</a:t>
            </a:r>
            <a:r>
              <a:rPr sz="3150" spc="0" baseline="1368" dirty="0" smtClean="0">
                <a:latin typeface="Gill Sans MT"/>
                <a:cs typeface="Gill Sans MT"/>
              </a:rPr>
              <a:t>g</a:t>
            </a:r>
            <a:r>
              <a:rPr sz="3150" spc="4" baseline="1368" dirty="0" smtClean="0">
                <a:latin typeface="Gill Sans MT"/>
                <a:cs typeface="Gill Sans MT"/>
              </a:rPr>
              <a:t>a</a:t>
            </a:r>
            <a:r>
              <a:rPr sz="3150" spc="0" baseline="1368" dirty="0" smtClean="0">
                <a:latin typeface="Gill Sans MT"/>
                <a:cs typeface="Gill Sans MT"/>
              </a:rPr>
              <a:t>n</a:t>
            </a:r>
            <a:r>
              <a:rPr sz="3150" spc="-14" baseline="1368" dirty="0" smtClean="0">
                <a:latin typeface="Gill Sans MT"/>
                <a:cs typeface="Gill Sans MT"/>
              </a:rPr>
              <a:t> </a:t>
            </a:r>
            <a:r>
              <a:rPr sz="3150" spc="0" baseline="1368" dirty="0" smtClean="0">
                <a:latin typeface="Gill Sans MT"/>
                <a:cs typeface="Gill Sans MT"/>
              </a:rPr>
              <a:t>KT</a:t>
            </a:r>
            <a:r>
              <a:rPr sz="3150" spc="9" baseline="1368" dirty="0" smtClean="0">
                <a:latin typeface="Gill Sans MT"/>
                <a:cs typeface="Gill Sans MT"/>
              </a:rPr>
              <a:t>N</a:t>
            </a:r>
            <a:r>
              <a:rPr sz="3150" spc="0" baseline="1368" dirty="0" smtClean="0">
                <a:latin typeface="Gill Sans MT"/>
                <a:cs typeface="Gill Sans MT"/>
              </a:rPr>
              <a:t>:</a:t>
            </a:r>
            <a:endParaRPr sz="2100">
              <a:latin typeface="Gill Sans MT"/>
              <a:cs typeface="Gill Sans MT"/>
            </a:endParaRPr>
          </a:p>
          <a:p>
            <a:pPr marL="850900">
              <a:lnSpc>
                <a:spcPct val="96638"/>
              </a:lnSpc>
              <a:spcBef>
                <a:spcPts val="482"/>
              </a:spcBef>
            </a:pPr>
            <a:r>
              <a:rPr sz="2100" spc="0" dirty="0" smtClean="0">
                <a:latin typeface="Arial"/>
                <a:cs typeface="Arial"/>
              </a:rPr>
              <a:t>-</a:t>
            </a:r>
            <a:r>
              <a:rPr sz="2100" spc="496" dirty="0" smtClean="0">
                <a:latin typeface="Arial"/>
                <a:cs typeface="Arial"/>
              </a:rPr>
              <a:t> </a:t>
            </a:r>
            <a:r>
              <a:rPr sz="2100" spc="0" dirty="0" smtClean="0">
                <a:latin typeface="Gill Sans MT"/>
                <a:cs typeface="Gill Sans MT"/>
              </a:rPr>
              <a:t>me</a:t>
            </a:r>
            <a:r>
              <a:rPr sz="2100" spc="4" dirty="0" smtClean="0">
                <a:latin typeface="Gill Sans MT"/>
                <a:cs typeface="Gill Sans MT"/>
              </a:rPr>
              <a:t>n</a:t>
            </a:r>
            <a:r>
              <a:rPr sz="2100" spc="0" dirty="0" smtClean="0">
                <a:latin typeface="Gill Sans MT"/>
                <a:cs typeface="Gill Sans MT"/>
              </a:rPr>
              <a:t>g</a:t>
            </a:r>
            <a:r>
              <a:rPr sz="2100" spc="4" dirty="0" smtClean="0">
                <a:latin typeface="Gill Sans MT"/>
                <a:cs typeface="Gill Sans MT"/>
              </a:rPr>
              <a:t>a</a:t>
            </a:r>
            <a:r>
              <a:rPr sz="2100" spc="0" dirty="0" smtClean="0">
                <a:latin typeface="Gill Sans MT"/>
                <a:cs typeface="Gill Sans MT"/>
              </a:rPr>
              <a:t>nd</a:t>
            </a:r>
            <a:r>
              <a:rPr sz="2100" spc="4" dirty="0" smtClean="0">
                <a:latin typeface="Gill Sans MT"/>
                <a:cs typeface="Gill Sans MT"/>
              </a:rPr>
              <a:t>u</a:t>
            </a:r>
            <a:r>
              <a:rPr sz="2100" spc="0" dirty="0" smtClean="0">
                <a:latin typeface="Gill Sans MT"/>
                <a:cs typeface="Gill Sans MT"/>
              </a:rPr>
              <a:t>n</a:t>
            </a:r>
            <a:r>
              <a:rPr sz="2100" spc="4" dirty="0" smtClean="0">
                <a:latin typeface="Gill Sans MT"/>
                <a:cs typeface="Gill Sans MT"/>
              </a:rPr>
              <a:t>g</a:t>
            </a:r>
            <a:r>
              <a:rPr sz="2100" spc="0" dirty="0" smtClean="0">
                <a:latin typeface="Gill Sans MT"/>
                <a:cs typeface="Gill Sans MT"/>
              </a:rPr>
              <a:t>i</a:t>
            </a:r>
            <a:r>
              <a:rPr sz="2100" spc="-9" dirty="0" smtClean="0">
                <a:latin typeface="Gill Sans MT"/>
                <a:cs typeface="Gill Sans MT"/>
              </a:rPr>
              <a:t> </a:t>
            </a:r>
            <a:r>
              <a:rPr sz="2100" spc="0" dirty="0" smtClean="0">
                <a:latin typeface="Gill Sans MT"/>
                <a:cs typeface="Gill Sans MT"/>
              </a:rPr>
              <a:t>4</a:t>
            </a:r>
            <a:r>
              <a:rPr sz="2100" spc="9" dirty="0" smtClean="0">
                <a:latin typeface="Gill Sans MT"/>
                <a:cs typeface="Gill Sans MT"/>
              </a:rPr>
              <a:t>4</a:t>
            </a:r>
            <a:r>
              <a:rPr sz="2100" spc="0" dirty="0" smtClean="0">
                <a:latin typeface="Gill Sans MT"/>
                <a:cs typeface="Gill Sans MT"/>
              </a:rPr>
              <a:t>7</a:t>
            </a:r>
            <a:r>
              <a:rPr sz="2100" spc="-14" dirty="0" smtClean="0">
                <a:latin typeface="Gill Sans MT"/>
                <a:cs typeface="Gill Sans MT"/>
              </a:rPr>
              <a:t> </a:t>
            </a:r>
            <a:r>
              <a:rPr sz="2100" spc="0" dirty="0" smtClean="0">
                <a:latin typeface="Gill Sans MT"/>
                <a:cs typeface="Gill Sans MT"/>
              </a:rPr>
              <a:t>seks</a:t>
            </a:r>
            <a:r>
              <a:rPr sz="2100" spc="-34" dirty="0" smtClean="0">
                <a:latin typeface="Gill Sans MT"/>
                <a:cs typeface="Gill Sans MT"/>
              </a:rPr>
              <a:t>y</a:t>
            </a:r>
            <a:r>
              <a:rPr sz="2100" spc="0" dirty="0" smtClean="0">
                <a:latin typeface="Gill Sans MT"/>
                <a:cs typeface="Gill Sans MT"/>
              </a:rPr>
              <a:t>en</a:t>
            </a:r>
            <a:endParaRPr sz="2100">
              <a:latin typeface="Gill Sans MT"/>
              <a:cs typeface="Gill Sans MT"/>
            </a:endParaRPr>
          </a:p>
          <a:p>
            <a:pPr marL="850900" marR="40367">
              <a:lnSpc>
                <a:spcPct val="96638"/>
              </a:lnSpc>
              <a:spcBef>
                <a:spcPts val="546"/>
              </a:spcBef>
            </a:pPr>
            <a:r>
              <a:rPr sz="2100" spc="0" dirty="0" smtClean="0">
                <a:latin typeface="Arial"/>
                <a:cs typeface="Arial"/>
              </a:rPr>
              <a:t>-</a:t>
            </a:r>
            <a:r>
              <a:rPr sz="2100" spc="496" dirty="0" smtClean="0">
                <a:latin typeface="Arial"/>
                <a:cs typeface="Arial"/>
              </a:rPr>
              <a:t> </a:t>
            </a:r>
            <a:r>
              <a:rPr sz="2100" spc="0" dirty="0" smtClean="0">
                <a:latin typeface="Gill Sans MT"/>
                <a:cs typeface="Gill Sans MT"/>
              </a:rPr>
              <a:t>me</a:t>
            </a:r>
            <a:r>
              <a:rPr sz="2100" spc="4" dirty="0" smtClean="0">
                <a:latin typeface="Gill Sans MT"/>
                <a:cs typeface="Gill Sans MT"/>
              </a:rPr>
              <a:t>n</a:t>
            </a:r>
            <a:r>
              <a:rPr sz="2100" spc="0" dirty="0" smtClean="0">
                <a:latin typeface="Gill Sans MT"/>
                <a:cs typeface="Gill Sans MT"/>
              </a:rPr>
              <a:t>g</a:t>
            </a:r>
            <a:r>
              <a:rPr sz="2100" spc="4" dirty="0" smtClean="0">
                <a:latin typeface="Gill Sans MT"/>
                <a:cs typeface="Gill Sans MT"/>
              </a:rPr>
              <a:t>a</a:t>
            </a:r>
            <a:r>
              <a:rPr sz="2100" spc="0" dirty="0" smtClean="0">
                <a:latin typeface="Gill Sans MT"/>
                <a:cs typeface="Gill Sans MT"/>
              </a:rPr>
              <a:t>nd</a:t>
            </a:r>
            <a:r>
              <a:rPr sz="2100" spc="4" dirty="0" smtClean="0">
                <a:latin typeface="Gill Sans MT"/>
                <a:cs typeface="Gill Sans MT"/>
              </a:rPr>
              <a:t>u</a:t>
            </a:r>
            <a:r>
              <a:rPr sz="2100" spc="0" dirty="0" smtClean="0">
                <a:latin typeface="Gill Sans MT"/>
                <a:cs typeface="Gill Sans MT"/>
              </a:rPr>
              <a:t>n</a:t>
            </a:r>
            <a:r>
              <a:rPr sz="2100" spc="4" dirty="0" smtClean="0">
                <a:latin typeface="Gill Sans MT"/>
                <a:cs typeface="Gill Sans MT"/>
              </a:rPr>
              <a:t>g</a:t>
            </a:r>
            <a:r>
              <a:rPr sz="2100" spc="0" dirty="0" smtClean="0">
                <a:latin typeface="Gill Sans MT"/>
                <a:cs typeface="Gill Sans MT"/>
              </a:rPr>
              <a:t>i</a:t>
            </a:r>
            <a:r>
              <a:rPr sz="2100" spc="-9" dirty="0" smtClean="0">
                <a:latin typeface="Gill Sans MT"/>
                <a:cs typeface="Gill Sans MT"/>
              </a:rPr>
              <a:t> </a:t>
            </a:r>
            <a:r>
              <a:rPr sz="2100" spc="0" dirty="0" smtClean="0">
                <a:latin typeface="Gill Sans MT"/>
                <a:cs typeface="Gill Sans MT"/>
              </a:rPr>
              <a:t>16 jadual</a:t>
            </a:r>
            <a:endParaRPr sz="2100">
              <a:latin typeface="Gill Sans MT"/>
              <a:cs typeface="Gill Sans MT"/>
            </a:endParaRPr>
          </a:p>
          <a:p>
            <a:pPr marL="850900" marR="40367">
              <a:lnSpc>
                <a:spcPct val="96638"/>
              </a:lnSpc>
              <a:spcBef>
                <a:spcPts val="548"/>
              </a:spcBef>
            </a:pPr>
            <a:r>
              <a:rPr sz="2100" spc="0" dirty="0" smtClean="0">
                <a:latin typeface="Arial"/>
                <a:cs typeface="Arial"/>
              </a:rPr>
              <a:t>-</a:t>
            </a:r>
            <a:r>
              <a:rPr sz="2100" spc="496" dirty="0" smtClean="0">
                <a:latin typeface="Arial"/>
                <a:cs typeface="Arial"/>
              </a:rPr>
              <a:t> </a:t>
            </a:r>
            <a:r>
              <a:rPr sz="2100" spc="0" dirty="0" smtClean="0">
                <a:latin typeface="Gill Sans MT"/>
                <a:cs typeface="Gill Sans MT"/>
              </a:rPr>
              <a:t>me</a:t>
            </a:r>
            <a:r>
              <a:rPr sz="2100" spc="4" dirty="0" smtClean="0">
                <a:latin typeface="Gill Sans MT"/>
                <a:cs typeface="Gill Sans MT"/>
              </a:rPr>
              <a:t>n</a:t>
            </a:r>
            <a:r>
              <a:rPr sz="2100" spc="0" dirty="0" smtClean="0">
                <a:latin typeface="Gill Sans MT"/>
                <a:cs typeface="Gill Sans MT"/>
              </a:rPr>
              <a:t>g</a:t>
            </a:r>
            <a:r>
              <a:rPr sz="2100" spc="4" dirty="0" smtClean="0">
                <a:latin typeface="Gill Sans MT"/>
                <a:cs typeface="Gill Sans MT"/>
              </a:rPr>
              <a:t>a</a:t>
            </a:r>
            <a:r>
              <a:rPr sz="2100" spc="0" dirty="0" smtClean="0">
                <a:latin typeface="Gill Sans MT"/>
                <a:cs typeface="Gill Sans MT"/>
              </a:rPr>
              <a:t>nd</a:t>
            </a:r>
            <a:r>
              <a:rPr sz="2100" spc="4" dirty="0" smtClean="0">
                <a:latin typeface="Gill Sans MT"/>
                <a:cs typeface="Gill Sans MT"/>
              </a:rPr>
              <a:t>u</a:t>
            </a:r>
            <a:r>
              <a:rPr sz="2100" spc="0" dirty="0" smtClean="0">
                <a:latin typeface="Gill Sans MT"/>
                <a:cs typeface="Gill Sans MT"/>
              </a:rPr>
              <a:t>n</a:t>
            </a:r>
            <a:r>
              <a:rPr sz="2100" spc="4" dirty="0" smtClean="0">
                <a:latin typeface="Gill Sans MT"/>
                <a:cs typeface="Gill Sans MT"/>
              </a:rPr>
              <a:t>g</a:t>
            </a:r>
            <a:r>
              <a:rPr sz="2100" spc="0" dirty="0" smtClean="0">
                <a:latin typeface="Gill Sans MT"/>
                <a:cs typeface="Gill Sans MT"/>
              </a:rPr>
              <a:t>i</a:t>
            </a:r>
            <a:r>
              <a:rPr sz="2100" spc="-9" dirty="0" smtClean="0">
                <a:latin typeface="Gill Sans MT"/>
                <a:cs typeface="Gill Sans MT"/>
              </a:rPr>
              <a:t> </a:t>
            </a:r>
            <a:r>
              <a:rPr sz="2100" spc="0" dirty="0" smtClean="0">
                <a:latin typeface="Gill Sans MT"/>
                <a:cs typeface="Gill Sans MT"/>
              </a:rPr>
              <a:t>6 d</a:t>
            </a:r>
            <a:r>
              <a:rPr sz="2100" spc="-9" dirty="0" smtClean="0">
                <a:latin typeface="Gill Sans MT"/>
                <a:cs typeface="Gill Sans MT"/>
              </a:rPr>
              <a:t>i</a:t>
            </a:r>
            <a:r>
              <a:rPr sz="2100" spc="0" dirty="0" smtClean="0">
                <a:latin typeface="Gill Sans MT"/>
                <a:cs typeface="Gill Sans MT"/>
              </a:rPr>
              <a:t>vis</a:t>
            </a:r>
            <a:r>
              <a:rPr sz="2100" spc="-34" dirty="0" smtClean="0">
                <a:latin typeface="Gill Sans MT"/>
                <a:cs typeface="Gill Sans MT"/>
              </a:rPr>
              <a:t>y</a:t>
            </a:r>
            <a:r>
              <a:rPr sz="2100" spc="0" dirty="0" smtClean="0">
                <a:latin typeface="Gill Sans MT"/>
                <a:cs typeface="Gill Sans MT"/>
              </a:rPr>
              <a:t>en</a:t>
            </a:r>
            <a:endParaRPr sz="2100">
              <a:latin typeface="Gill Sans MT"/>
              <a:cs typeface="Gill Sans MT"/>
            </a:endParaRPr>
          </a:p>
          <a:p>
            <a:pPr marL="850900" marR="40367">
              <a:lnSpc>
                <a:spcPct val="96638"/>
              </a:lnSpc>
              <a:spcBef>
                <a:spcPts val="430"/>
              </a:spcBef>
            </a:pPr>
            <a:r>
              <a:rPr sz="2100" spc="0" dirty="0" smtClean="0">
                <a:latin typeface="Arial"/>
                <a:cs typeface="Arial"/>
              </a:rPr>
              <a:t>-</a:t>
            </a:r>
            <a:r>
              <a:rPr sz="2100" spc="496" dirty="0" smtClean="0">
                <a:latin typeface="Arial"/>
                <a:cs typeface="Arial"/>
              </a:rPr>
              <a:t> </a:t>
            </a:r>
            <a:r>
              <a:rPr sz="2100" spc="0" dirty="0" smtClean="0">
                <a:latin typeface="Gill Sans MT"/>
                <a:cs typeface="Gill Sans MT"/>
              </a:rPr>
              <a:t>me</a:t>
            </a:r>
            <a:r>
              <a:rPr sz="2100" spc="4" dirty="0" smtClean="0">
                <a:latin typeface="Gill Sans MT"/>
                <a:cs typeface="Gill Sans MT"/>
              </a:rPr>
              <a:t>n</a:t>
            </a:r>
            <a:r>
              <a:rPr sz="2100" spc="0" dirty="0" smtClean="0">
                <a:latin typeface="Gill Sans MT"/>
                <a:cs typeface="Gill Sans MT"/>
              </a:rPr>
              <a:t>g</a:t>
            </a:r>
            <a:r>
              <a:rPr sz="2100" spc="4" dirty="0" smtClean="0">
                <a:latin typeface="Gill Sans MT"/>
                <a:cs typeface="Gill Sans MT"/>
              </a:rPr>
              <a:t>a</a:t>
            </a:r>
            <a:r>
              <a:rPr sz="2100" spc="0" dirty="0" smtClean="0">
                <a:latin typeface="Gill Sans MT"/>
                <a:cs typeface="Gill Sans MT"/>
              </a:rPr>
              <a:t>nd</a:t>
            </a:r>
            <a:r>
              <a:rPr sz="2100" spc="4" dirty="0" smtClean="0">
                <a:latin typeface="Gill Sans MT"/>
                <a:cs typeface="Gill Sans MT"/>
              </a:rPr>
              <a:t>u</a:t>
            </a:r>
            <a:r>
              <a:rPr sz="2100" spc="0" dirty="0" smtClean="0">
                <a:latin typeface="Gill Sans MT"/>
                <a:cs typeface="Gill Sans MT"/>
              </a:rPr>
              <a:t>n</a:t>
            </a:r>
            <a:r>
              <a:rPr sz="2100" spc="4" dirty="0" smtClean="0">
                <a:latin typeface="Gill Sans MT"/>
                <a:cs typeface="Gill Sans MT"/>
              </a:rPr>
              <a:t>g</a:t>
            </a:r>
            <a:r>
              <a:rPr sz="2100" spc="0" dirty="0" smtClean="0">
                <a:latin typeface="Gill Sans MT"/>
                <a:cs typeface="Gill Sans MT"/>
              </a:rPr>
              <a:t>i</a:t>
            </a:r>
            <a:r>
              <a:rPr sz="2100" spc="-9" dirty="0" smtClean="0">
                <a:latin typeface="Gill Sans MT"/>
                <a:cs typeface="Gill Sans MT"/>
              </a:rPr>
              <a:t> </a:t>
            </a:r>
            <a:r>
              <a:rPr sz="2100" spc="0" dirty="0" smtClean="0">
                <a:latin typeface="Gill Sans MT"/>
                <a:cs typeface="Gill Sans MT"/>
              </a:rPr>
              <a:t>35 b</a:t>
            </a:r>
            <a:r>
              <a:rPr sz="2100" spc="4" dirty="0" smtClean="0">
                <a:latin typeface="Gill Sans MT"/>
                <a:cs typeface="Gill Sans MT"/>
              </a:rPr>
              <a:t>a</a:t>
            </a:r>
            <a:r>
              <a:rPr sz="2100" spc="0" dirty="0" smtClean="0">
                <a:latin typeface="Gill Sans MT"/>
                <a:cs typeface="Gill Sans MT"/>
              </a:rPr>
              <a:t>h</a:t>
            </a:r>
            <a:r>
              <a:rPr sz="2100" spc="4" dirty="0" smtClean="0">
                <a:latin typeface="Gill Sans MT"/>
                <a:cs typeface="Gill Sans MT"/>
              </a:rPr>
              <a:t>a</a:t>
            </a:r>
            <a:r>
              <a:rPr sz="2100" spc="0" dirty="0" smtClean="0">
                <a:latin typeface="Gill Sans MT"/>
                <a:cs typeface="Gill Sans MT"/>
              </a:rPr>
              <a:t>gian</a:t>
            </a:r>
            <a:endParaRPr sz="2100">
              <a:latin typeface="Gill Sans MT"/>
              <a:cs typeface="Gill Sans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51175" y="4493910"/>
            <a:ext cx="4363876" cy="29441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20"/>
              </a:lnSpc>
              <a:spcBef>
                <a:spcPts val="115"/>
              </a:spcBef>
            </a:pPr>
            <a:r>
              <a:rPr sz="3150" spc="0" baseline="1498" dirty="0" smtClean="0">
                <a:latin typeface="Aharoni"/>
                <a:cs typeface="Aharoni"/>
              </a:rPr>
              <a:t></a:t>
            </a:r>
            <a:r>
              <a:rPr sz="3150" spc="72" baseline="1498" dirty="0" smtClean="0">
                <a:latin typeface="Aharoni"/>
                <a:cs typeface="Aharoni"/>
              </a:rPr>
              <a:t> </a:t>
            </a:r>
            <a:r>
              <a:rPr sz="3150" spc="-309" baseline="1368" dirty="0" smtClean="0">
                <a:latin typeface="Gill Sans MT"/>
                <a:cs typeface="Gill Sans MT"/>
              </a:rPr>
              <a:t>T</a:t>
            </a:r>
            <a:r>
              <a:rPr sz="3150" spc="0" baseline="1368" dirty="0" smtClean="0">
                <a:latin typeface="Gill Sans MT"/>
                <a:cs typeface="Gill Sans MT"/>
              </a:rPr>
              <a:t>elah</a:t>
            </a:r>
            <a:r>
              <a:rPr sz="3150" spc="-9" baseline="1368" dirty="0" smtClean="0">
                <a:latin typeface="Gill Sans MT"/>
                <a:cs typeface="Gill Sans MT"/>
              </a:rPr>
              <a:t> </a:t>
            </a:r>
            <a:r>
              <a:rPr sz="3150" spc="0" baseline="1368" dirty="0" smtClean="0">
                <a:latin typeface="Gill Sans MT"/>
                <a:cs typeface="Gill Sans MT"/>
              </a:rPr>
              <a:t>melalui</a:t>
            </a:r>
            <a:r>
              <a:rPr sz="3150" spc="14" baseline="1368" dirty="0" smtClean="0">
                <a:latin typeface="Gill Sans MT"/>
                <a:cs typeface="Gill Sans MT"/>
              </a:rPr>
              <a:t> </a:t>
            </a:r>
            <a:r>
              <a:rPr sz="3150" spc="0" baseline="1368" dirty="0" smtClean="0">
                <a:latin typeface="Gill Sans MT"/>
                <a:cs typeface="Gill Sans MT"/>
              </a:rPr>
              <a:t>lebih </a:t>
            </a:r>
            <a:r>
              <a:rPr sz="3150" spc="4" baseline="1368" dirty="0" smtClean="0">
                <a:latin typeface="Gill Sans MT"/>
                <a:cs typeface="Gill Sans MT"/>
              </a:rPr>
              <a:t>k</a:t>
            </a:r>
            <a:r>
              <a:rPr sz="3150" spc="0" baseline="1368" dirty="0" smtClean="0">
                <a:latin typeface="Gill Sans MT"/>
                <a:cs typeface="Gill Sans MT"/>
              </a:rPr>
              <a:t>ura</a:t>
            </a:r>
            <a:r>
              <a:rPr sz="3150" spc="9" baseline="1368" dirty="0" smtClean="0">
                <a:latin typeface="Gill Sans MT"/>
                <a:cs typeface="Gill Sans MT"/>
              </a:rPr>
              <a:t>n</a:t>
            </a:r>
            <a:r>
              <a:rPr sz="3150" spc="0" baseline="1368" dirty="0" smtClean="0">
                <a:latin typeface="Gill Sans MT"/>
                <a:cs typeface="Gill Sans MT"/>
              </a:rPr>
              <a:t>g 31 pi</a:t>
            </a:r>
            <a:r>
              <a:rPr sz="3150" spc="4" baseline="1368" dirty="0" smtClean="0">
                <a:latin typeface="Gill Sans MT"/>
                <a:cs typeface="Gill Sans MT"/>
              </a:rPr>
              <a:t>n</a:t>
            </a:r>
            <a:r>
              <a:rPr sz="3150" spc="0" baseline="1368" dirty="0" smtClean="0">
                <a:latin typeface="Gill Sans MT"/>
                <a:cs typeface="Gill Sans MT"/>
              </a:rPr>
              <a:t>daa</a:t>
            </a:r>
            <a:r>
              <a:rPr sz="3150" spc="9" baseline="1368" dirty="0" smtClean="0">
                <a:latin typeface="Gill Sans MT"/>
                <a:cs typeface="Gill Sans MT"/>
              </a:rPr>
              <a:t>n</a:t>
            </a:r>
            <a:r>
              <a:rPr sz="3150" spc="0" baseline="1368" dirty="0" smtClean="0">
                <a:latin typeface="Gill Sans MT"/>
                <a:cs typeface="Gill Sans MT"/>
              </a:rPr>
              <a:t>.</a:t>
            </a:r>
            <a:endParaRPr sz="2100">
              <a:latin typeface="Gill Sans MT"/>
              <a:cs typeface="Gill Sans MT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523224" y="6551585"/>
            <a:ext cx="200659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40"/>
              </a:lnSpc>
              <a:spcBef>
                <a:spcPts val="67"/>
              </a:spcBef>
            </a:pPr>
            <a:r>
              <a:rPr sz="1200" spc="0" dirty="0" smtClean="0">
                <a:solidFill>
                  <a:srgbClr val="705A51"/>
                </a:solidFill>
                <a:latin typeface="Gill Sans MT"/>
                <a:cs typeface="Gill Sans MT"/>
              </a:rPr>
              <a:t>16</a:t>
            </a:r>
            <a:endParaRPr sz="1200">
              <a:latin typeface="Gill Sans MT"/>
              <a:cs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183298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2" descr="shokunin_businessman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0813" y="4724400"/>
            <a:ext cx="941387" cy="94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3" descr="shokunin_businessman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0" y="4724400"/>
            <a:ext cx="941388" cy="94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4" descr="114838N01S001_bthumb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4600" y="4724400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4" name="TextBox 5"/>
          <p:cNvSpPr txBox="1">
            <a:spLocks noChangeArrowheads="1"/>
          </p:cNvSpPr>
          <p:nvPr/>
        </p:nvSpPr>
        <p:spPr bwMode="auto">
          <a:xfrm>
            <a:off x="1066800" y="4114800"/>
            <a:ext cx="17809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ms-MY" sz="1200" b="1" dirty="0"/>
              <a:t>Senarai I</a:t>
            </a:r>
          </a:p>
          <a:p>
            <a:pPr algn="ctr"/>
            <a:r>
              <a:rPr lang="ms-MY" sz="1200" b="1" dirty="0"/>
              <a:t>(Senarai Persekutuan)</a:t>
            </a:r>
          </a:p>
        </p:txBody>
      </p:sp>
      <p:sp>
        <p:nvSpPr>
          <p:cNvPr id="7175" name="TextBox 6"/>
          <p:cNvSpPr txBox="1">
            <a:spLocks noChangeArrowheads="1"/>
          </p:cNvSpPr>
          <p:nvPr/>
        </p:nvSpPr>
        <p:spPr bwMode="auto">
          <a:xfrm>
            <a:off x="3575050" y="4114800"/>
            <a:ext cx="19733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ms-MY" b="1" dirty="0"/>
              <a:t>Senarai II</a:t>
            </a:r>
          </a:p>
          <a:p>
            <a:pPr algn="ctr"/>
            <a:r>
              <a:rPr lang="ms-MY" b="1" dirty="0"/>
              <a:t>(Senarai Negeri)</a:t>
            </a:r>
          </a:p>
        </p:txBody>
      </p:sp>
      <p:sp>
        <p:nvSpPr>
          <p:cNvPr id="7176" name="TextBox 7"/>
          <p:cNvSpPr txBox="1">
            <a:spLocks noChangeArrowheads="1"/>
          </p:cNvSpPr>
          <p:nvPr/>
        </p:nvSpPr>
        <p:spPr bwMode="auto">
          <a:xfrm>
            <a:off x="6096000" y="4114800"/>
            <a:ext cx="15263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ms-MY" sz="1200" b="1" dirty="0"/>
              <a:t>Senarai III</a:t>
            </a:r>
          </a:p>
          <a:p>
            <a:pPr algn="ctr"/>
            <a:r>
              <a:rPr lang="ms-MY" sz="1200" b="1" dirty="0"/>
              <a:t>(Senarai Bersama)</a:t>
            </a:r>
          </a:p>
        </p:txBody>
      </p:sp>
      <p:sp>
        <p:nvSpPr>
          <p:cNvPr id="7177" name="TextBox 8"/>
          <p:cNvSpPr txBox="1">
            <a:spLocks noChangeArrowheads="1"/>
          </p:cNvSpPr>
          <p:nvPr/>
        </p:nvSpPr>
        <p:spPr bwMode="auto">
          <a:xfrm>
            <a:off x="2438400" y="2286000"/>
            <a:ext cx="1828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ms-MY" sz="2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Persekutuan</a:t>
            </a:r>
          </a:p>
        </p:txBody>
      </p:sp>
      <p:sp>
        <p:nvSpPr>
          <p:cNvPr id="7178" name="TextBox 9"/>
          <p:cNvSpPr txBox="1">
            <a:spLocks noChangeArrowheads="1"/>
          </p:cNvSpPr>
          <p:nvPr/>
        </p:nvSpPr>
        <p:spPr bwMode="auto">
          <a:xfrm>
            <a:off x="5105400" y="2286000"/>
            <a:ext cx="1676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ms-MY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Negeri</a:t>
            </a:r>
          </a:p>
        </p:txBody>
      </p:sp>
      <p:cxnSp>
        <p:nvCxnSpPr>
          <p:cNvPr id="13" name="Elbow Connector 12"/>
          <p:cNvCxnSpPr>
            <a:endCxn id="7177" idx="0"/>
          </p:cNvCxnSpPr>
          <p:nvPr/>
        </p:nvCxnSpPr>
        <p:spPr>
          <a:xfrm rot="10800000" flipV="1">
            <a:off x="3352800" y="1970088"/>
            <a:ext cx="1371600" cy="315912"/>
          </a:xfrm>
          <a:prstGeom prst="bentConnector2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lbow Connector 14"/>
          <p:cNvCxnSpPr>
            <a:endCxn id="7178" idx="0"/>
          </p:cNvCxnSpPr>
          <p:nvPr/>
        </p:nvCxnSpPr>
        <p:spPr>
          <a:xfrm>
            <a:off x="4724400" y="1970088"/>
            <a:ext cx="1219200" cy="315912"/>
          </a:xfrm>
          <a:prstGeom prst="bentConnector2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81" name="TextBox 17"/>
          <p:cNvSpPr txBox="1">
            <a:spLocks noChangeArrowheads="1"/>
          </p:cNvSpPr>
          <p:nvPr/>
        </p:nvSpPr>
        <p:spPr bwMode="auto">
          <a:xfrm>
            <a:off x="3576638" y="3271838"/>
            <a:ext cx="226241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ms-MY" sz="1200" b="1" i="1" dirty="0"/>
              <a:t>Jadual Kesembilan</a:t>
            </a:r>
          </a:p>
          <a:p>
            <a:pPr algn="ctr"/>
            <a:r>
              <a:rPr lang="ms-MY" sz="1200" b="1" dirty="0"/>
              <a:t>(Perlembagaan Persekutuan)</a:t>
            </a:r>
          </a:p>
        </p:txBody>
      </p:sp>
      <p:cxnSp>
        <p:nvCxnSpPr>
          <p:cNvPr id="20" name="Elbow Connector 19"/>
          <p:cNvCxnSpPr>
            <a:stCxn id="7181" idx="2"/>
            <a:endCxn id="7174" idx="0"/>
          </p:cNvCxnSpPr>
          <p:nvPr/>
        </p:nvCxnSpPr>
        <p:spPr>
          <a:xfrm rot="5400000">
            <a:off x="3141909" y="2548863"/>
            <a:ext cx="381297" cy="2750576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/>
          <p:cNvCxnSpPr>
            <a:stCxn id="7181" idx="2"/>
            <a:endCxn id="7175" idx="0"/>
          </p:cNvCxnSpPr>
          <p:nvPr/>
        </p:nvCxnSpPr>
        <p:spPr>
          <a:xfrm rot="5400000">
            <a:off x="4444140" y="3851094"/>
            <a:ext cx="381297" cy="146114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stCxn id="7181" idx="2"/>
            <a:endCxn id="7176" idx="0"/>
          </p:cNvCxnSpPr>
          <p:nvPr/>
        </p:nvCxnSpPr>
        <p:spPr>
          <a:xfrm rot="16200000" flipH="1">
            <a:off x="5592869" y="2848478"/>
            <a:ext cx="381297" cy="2151345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27"/>
          <p:cNvCxnSpPr>
            <a:stCxn id="7177" idx="2"/>
            <a:endCxn id="7181" idx="0"/>
          </p:cNvCxnSpPr>
          <p:nvPr/>
        </p:nvCxnSpPr>
        <p:spPr>
          <a:xfrm rot="16200000" flipH="1">
            <a:off x="3768236" y="2332228"/>
            <a:ext cx="524173" cy="1355045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29"/>
          <p:cNvCxnSpPr>
            <a:stCxn id="7178" idx="2"/>
            <a:endCxn id="7181" idx="0"/>
          </p:cNvCxnSpPr>
          <p:nvPr/>
        </p:nvCxnSpPr>
        <p:spPr>
          <a:xfrm rot="5400000">
            <a:off x="5063637" y="2391874"/>
            <a:ext cx="524173" cy="1235755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Oval 39"/>
          <p:cNvSpPr/>
          <p:nvPr/>
        </p:nvSpPr>
        <p:spPr>
          <a:xfrm>
            <a:off x="3657600" y="5791200"/>
            <a:ext cx="1752600" cy="6858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defRPr/>
            </a:pPr>
            <a:r>
              <a:rPr lang="en-US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Tanah</a:t>
            </a:r>
          </a:p>
        </p:txBody>
      </p:sp>
      <p:sp>
        <p:nvSpPr>
          <p:cNvPr id="7188" name="Title 20"/>
          <p:cNvSpPr>
            <a:spLocks noGrp="1"/>
          </p:cNvSpPr>
          <p:nvPr>
            <p:ph type="title"/>
          </p:nvPr>
        </p:nvSpPr>
        <p:spPr>
          <a:xfrm>
            <a:off x="609600" y="6096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ms-MY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Pembahagian Kuasa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73E35-9DEF-4938-86A5-4D5F5B975446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733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-76200" y="914400"/>
            <a:ext cx="8229600" cy="68580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SKOP </a:t>
            </a: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PERKONGSIAN</a:t>
            </a:r>
            <a:endParaRPr 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DE1CD-D5B9-4EFA-985C-D97E1580FF36}" type="slidenum">
              <a:rPr lang="en-US" smtClean="0">
                <a:solidFill>
                  <a:srgbClr val="775F55">
                    <a:shade val="90000"/>
                  </a:srgbClr>
                </a:solidFill>
              </a:rPr>
              <a:pPr/>
              <a:t>2</a:t>
            </a:fld>
            <a:endParaRPr lang="en-US">
              <a:solidFill>
                <a:srgbClr val="775F55">
                  <a:shade val="90000"/>
                </a:srgbClr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533400" y="1828800"/>
            <a:ext cx="8610600" cy="47244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74320" indent="-27432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95000"/>
              <a:buFont typeface="Wingdings 2"/>
              <a:buChar char=""/>
              <a:defRPr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/>
              </a:rPr>
              <a:t>PENDAHULUAN</a:t>
            </a:r>
          </a:p>
          <a:p>
            <a:pPr marL="274320" indent="-27432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95000"/>
              <a:buFont typeface="Wingdings 2"/>
              <a:buChar char=""/>
              <a:defRPr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/>
              </a:rPr>
              <a:t>SEJARAH PENTADBIRAN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/>
              </a:rPr>
              <a:t>DAN PERUNDANGAN  </a:t>
            </a:r>
          </a:p>
          <a:p>
            <a:pPr marL="274320" indent="-27432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95000"/>
              <a:buFont typeface="Wingdings 2"/>
              <a:buChar char=""/>
              <a:defRPr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/>
              </a:rPr>
              <a:t>SISTEM DAN UNDANG-UNDANG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/>
              </a:rPr>
              <a:t>PENTADBIRAN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/>
              </a:rPr>
              <a:t>TANAH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/>
            </a:endParaRPr>
          </a:p>
          <a:p>
            <a:pPr marL="274320" indent="-27432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95000"/>
              <a:buFont typeface="Wingdings 2"/>
              <a:buChar char=""/>
              <a:defRPr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/>
              </a:rPr>
              <a:t>KUASA / STRUKTUR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/>
              </a:rPr>
              <a:t>PENTADBIRAN TANAH 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/>
            </a:endParaRPr>
          </a:p>
          <a:p>
            <a:pPr marL="274320" indent="-27432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95000"/>
              <a:buFont typeface="Wingdings 2"/>
              <a:buChar char=""/>
              <a:defRPr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/>
              </a:rPr>
              <a:t>PENUTUP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/>
            </a:endParaRPr>
          </a:p>
          <a:p>
            <a:pPr marL="274320" indent="-274320">
              <a:spcBef>
                <a:spcPct val="20000"/>
              </a:spcBef>
              <a:buClr>
                <a:srgbClr val="FF0000"/>
              </a:buClr>
              <a:buSzPct val="95000"/>
              <a:buFont typeface="Wingdings 2"/>
              <a:buChar char=""/>
              <a:defRPr/>
            </a:pPr>
            <a:endParaRPr lang="en-US" sz="31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/>
            </a:endParaRPr>
          </a:p>
        </p:txBody>
      </p:sp>
    </p:spTree>
    <p:extLst>
      <p:ext uri="{BB962C8B-B14F-4D97-AF65-F5344CB8AC3E}">
        <p14:creationId xmlns:p14="http://schemas.microsoft.com/office/powerpoint/2010/main" val="2325106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7811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0175997"/>
              </p:ext>
            </p:extLst>
          </p:nvPr>
        </p:nvGraphicFramePr>
        <p:xfrm>
          <a:off x="762000" y="1828800"/>
          <a:ext cx="7924800" cy="4657725"/>
        </p:xfrm>
        <a:graphic>
          <a:graphicData uri="http://schemas.openxmlformats.org/drawingml/2006/table">
            <a:tbl>
              <a:tblPr/>
              <a:tblGrid>
                <a:gridCol w="2692400"/>
                <a:gridCol w="2794000"/>
                <a:gridCol w="2438400"/>
              </a:tblGrid>
              <a:tr h="447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Senarai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Persekutuan (1)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Senarai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Negeri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(2)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Senarai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Bersama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(3)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895725">
                <a:tc>
                  <a:txBody>
                    <a:bodyPr/>
                    <a:lstStyle/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AutoNum type="arabicPeriod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Hal-ehwal Luar Negeri</a:t>
                      </a:r>
                    </a:p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AutoNum type="arabicPeriod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Pertahanan</a:t>
                      </a:r>
                    </a:p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AutoNum type="arabicPeriod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Keselamatan Dalam Negeri</a:t>
                      </a:r>
                    </a:p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AutoNum type="arabicPeriod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Undang-undang Sivil dan Jenayah Serta Pentadbiran Keadilan</a:t>
                      </a:r>
                    </a:p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AutoNum type="arabicPeriod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Kewarganegaraan Persekutuan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AutoNum type="arabicPeriod"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Hal-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Ehwal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Agama Islam</a:t>
                      </a:r>
                    </a:p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AutoNum type="arabicPeriod"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ahoma" pitchFamily="34" charset="0"/>
                        </a:rPr>
                        <a:t>Tanah</a:t>
                      </a:r>
                    </a:p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AutoNum type="arabicPeriod"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Pertanian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dan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Perhutanan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AutoNum type="arabicPeriod"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Kerajaan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Tempatan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5.	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Jentera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Pentadbiran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Kerajaan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Negeri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AutoNum type="arabicPeriod"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Kebajikan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Masyarakat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AutoNum type="arabicPeriod"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Biasiswa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AutoNum type="arabicPeriod"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Ternakan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AutoNum type="arabicPeriod" startAt="4"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Perlindungan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Binatang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dan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Burung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Liar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5.   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Perancangan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Bandar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dan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Kampung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208" name="Text Box 17"/>
          <p:cNvSpPr txBox="1">
            <a:spLocks noChangeArrowheads="1"/>
          </p:cNvSpPr>
          <p:nvPr/>
        </p:nvSpPr>
        <p:spPr bwMode="auto">
          <a:xfrm>
            <a:off x="533400" y="722293"/>
            <a:ext cx="8153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KUASA KERAJAAN PERSEKUTUAN DAN KERAJAAN NEGERI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CAA73E35-9DEF-4938-86A5-4D5F5B975446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4529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990600" y="381000"/>
            <a:ext cx="7024744" cy="1143000"/>
          </a:xfrm>
        </p:spPr>
        <p:txBody>
          <a:bodyPr/>
          <a:lstStyle/>
          <a:p>
            <a:r>
              <a:rPr lang="en-US" altLang="en-US" b="1" dirty="0" err="1" smtClean="0">
                <a:solidFill>
                  <a:srgbClr val="002060"/>
                </a:solidFill>
              </a:rPr>
              <a:t>Bidang</a:t>
            </a:r>
            <a:r>
              <a:rPr lang="en-US" altLang="en-US" b="1" dirty="0" smtClean="0">
                <a:solidFill>
                  <a:srgbClr val="002060"/>
                </a:solidFill>
              </a:rPr>
              <a:t> </a:t>
            </a:r>
            <a:r>
              <a:rPr lang="en-US" altLang="en-US" b="1" dirty="0" err="1" smtClean="0">
                <a:solidFill>
                  <a:srgbClr val="002060"/>
                </a:solidFill>
              </a:rPr>
              <a:t>Kuasa</a:t>
            </a:r>
            <a:endParaRPr lang="en-MY" altLang="en-US" b="1" dirty="0" smtClean="0">
              <a:solidFill>
                <a:srgbClr val="002060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38200" y="1600200"/>
            <a:ext cx="7772400" cy="41148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altLang="en-US" sz="2800" dirty="0" err="1" smtClean="0">
                <a:solidFill>
                  <a:schemeClr val="tx1"/>
                </a:solidFill>
                <a:latin typeface="Impact" pitchFamily="34" charset="0"/>
              </a:rPr>
              <a:t>Perlembagaan</a:t>
            </a:r>
            <a:r>
              <a:rPr lang="en-US" altLang="en-US" sz="2800" dirty="0" smtClean="0">
                <a:solidFill>
                  <a:schemeClr val="tx1"/>
                </a:solidFill>
                <a:latin typeface="Impact" pitchFamily="34" charset="0"/>
              </a:rPr>
              <a:t> Persekutuan – Tanah </a:t>
            </a:r>
            <a:r>
              <a:rPr lang="en-US" altLang="en-US" sz="2800" dirty="0" err="1" smtClean="0">
                <a:solidFill>
                  <a:schemeClr val="tx1"/>
                </a:solidFill>
                <a:latin typeface="Impact" pitchFamily="34" charset="0"/>
              </a:rPr>
              <a:t>adalah</a:t>
            </a:r>
            <a:r>
              <a:rPr lang="en-US" altLang="en-US" sz="2800" dirty="0" smtClean="0">
                <a:solidFill>
                  <a:schemeClr val="tx1"/>
                </a:solidFill>
                <a:latin typeface="Impact" pitchFamily="34" charset="0"/>
              </a:rPr>
              <a:t> di </a:t>
            </a:r>
            <a:r>
              <a:rPr lang="en-US" altLang="en-US" sz="2800" dirty="0" err="1" smtClean="0">
                <a:solidFill>
                  <a:schemeClr val="tx1"/>
                </a:solidFill>
                <a:latin typeface="Impact" pitchFamily="34" charset="0"/>
              </a:rPr>
              <a:t>bawah</a:t>
            </a:r>
            <a:r>
              <a:rPr lang="en-US" altLang="en-US" sz="2800" dirty="0" smtClean="0">
                <a:solidFill>
                  <a:schemeClr val="tx1"/>
                </a:solidFill>
                <a:latin typeface="Impact" pitchFamily="34" charset="0"/>
              </a:rPr>
              <a:t>  </a:t>
            </a:r>
            <a:r>
              <a:rPr lang="en-US" altLang="en-US" sz="2800" dirty="0" err="1" smtClean="0">
                <a:solidFill>
                  <a:schemeClr val="tx1"/>
                </a:solidFill>
                <a:latin typeface="Impact" pitchFamily="34" charset="0"/>
              </a:rPr>
              <a:t>kuasa</a:t>
            </a:r>
            <a:r>
              <a:rPr lang="en-US" altLang="en-US" sz="2800" dirty="0" smtClean="0">
                <a:solidFill>
                  <a:schemeClr val="tx1"/>
                </a:solidFill>
                <a:latin typeface="Impact" pitchFamily="34" charset="0"/>
              </a:rPr>
              <a:t> PBN  (Per.74, </a:t>
            </a:r>
            <a:r>
              <a:rPr lang="en-US" altLang="en-US" sz="2800" dirty="0" err="1" smtClean="0">
                <a:solidFill>
                  <a:schemeClr val="tx1"/>
                </a:solidFill>
                <a:latin typeface="Impact" pitchFamily="34" charset="0"/>
              </a:rPr>
              <a:t>Jadual</a:t>
            </a:r>
            <a:r>
              <a:rPr lang="en-US" altLang="en-US" sz="2800" dirty="0" smtClean="0">
                <a:solidFill>
                  <a:schemeClr val="tx1"/>
                </a:solidFill>
                <a:latin typeface="Impact" pitchFamily="34" charset="0"/>
              </a:rPr>
              <a:t> Ke-9,Senarai Ke-2)</a:t>
            </a:r>
          </a:p>
          <a:p>
            <a:pPr eaLnBrk="1" hangingPunct="1"/>
            <a:r>
              <a:rPr lang="en-US" altLang="en-US" sz="2800" dirty="0" err="1" smtClean="0">
                <a:solidFill>
                  <a:schemeClr val="tx1"/>
                </a:solidFill>
                <a:latin typeface="Impact" pitchFamily="34" charset="0"/>
              </a:rPr>
              <a:t>Untuk</a:t>
            </a:r>
            <a:r>
              <a:rPr lang="en-US" altLang="en-US" sz="2800" dirty="0" smtClean="0">
                <a:solidFill>
                  <a:schemeClr val="tx1"/>
                </a:solidFill>
                <a:latin typeface="Impact" pitchFamily="34" charset="0"/>
              </a:rPr>
              <a:t> </a:t>
            </a:r>
            <a:r>
              <a:rPr lang="en-US" altLang="en-US" sz="2800" dirty="0" err="1" smtClean="0">
                <a:solidFill>
                  <a:schemeClr val="tx1"/>
                </a:solidFill>
                <a:latin typeface="Impact" pitchFamily="34" charset="0"/>
              </a:rPr>
              <a:t>tujuan</a:t>
            </a:r>
            <a:r>
              <a:rPr lang="en-US" altLang="en-US" sz="2800" dirty="0" smtClean="0">
                <a:solidFill>
                  <a:schemeClr val="tx1"/>
                </a:solidFill>
                <a:latin typeface="Impact" pitchFamily="34" charset="0"/>
              </a:rPr>
              <a:t> </a:t>
            </a:r>
            <a:r>
              <a:rPr lang="en-US" altLang="en-US" sz="2800" dirty="0" err="1" smtClean="0">
                <a:solidFill>
                  <a:schemeClr val="tx1"/>
                </a:solidFill>
                <a:latin typeface="Impact" pitchFamily="34" charset="0"/>
              </a:rPr>
              <a:t>penyeragaman</a:t>
            </a:r>
            <a:r>
              <a:rPr lang="en-US" altLang="en-US" sz="2800" dirty="0" smtClean="0">
                <a:solidFill>
                  <a:schemeClr val="tx1"/>
                </a:solidFill>
                <a:latin typeface="Impact" pitchFamily="34" charset="0"/>
              </a:rPr>
              <a:t> </a:t>
            </a:r>
            <a:r>
              <a:rPr lang="en-US" altLang="en-US" sz="2800" dirty="0" err="1" smtClean="0">
                <a:solidFill>
                  <a:schemeClr val="tx1"/>
                </a:solidFill>
                <a:latin typeface="Impact" pitchFamily="34" charset="0"/>
              </a:rPr>
              <a:t>undang-undang</a:t>
            </a:r>
            <a:r>
              <a:rPr lang="en-US" altLang="en-US" sz="2800" dirty="0" smtClean="0">
                <a:solidFill>
                  <a:schemeClr val="tx1"/>
                </a:solidFill>
                <a:latin typeface="Impact" pitchFamily="34" charset="0"/>
              </a:rPr>
              <a:t> </a:t>
            </a:r>
            <a:r>
              <a:rPr lang="en-US" altLang="en-US" sz="2800" dirty="0" err="1" smtClean="0">
                <a:solidFill>
                  <a:schemeClr val="tx1"/>
                </a:solidFill>
                <a:latin typeface="Impact" pitchFamily="34" charset="0"/>
              </a:rPr>
              <a:t>dan</a:t>
            </a:r>
            <a:r>
              <a:rPr lang="en-US" altLang="en-US" sz="2800" dirty="0" smtClean="0">
                <a:solidFill>
                  <a:schemeClr val="tx1"/>
                </a:solidFill>
                <a:latin typeface="Impact" pitchFamily="34" charset="0"/>
              </a:rPr>
              <a:t> </a:t>
            </a:r>
            <a:r>
              <a:rPr lang="en-US" altLang="en-US" sz="2800" dirty="0" err="1" smtClean="0">
                <a:solidFill>
                  <a:schemeClr val="tx1"/>
                </a:solidFill>
                <a:latin typeface="Impact" pitchFamily="34" charset="0"/>
              </a:rPr>
              <a:t>dasar</a:t>
            </a:r>
            <a:r>
              <a:rPr lang="en-US" altLang="en-US" sz="2800" dirty="0" smtClean="0">
                <a:solidFill>
                  <a:schemeClr val="tx1"/>
                </a:solidFill>
                <a:latin typeface="Impact" pitchFamily="34" charset="0"/>
              </a:rPr>
              <a:t>, </a:t>
            </a:r>
            <a:r>
              <a:rPr lang="en-US" altLang="en-US" sz="2800" dirty="0" err="1" smtClean="0">
                <a:solidFill>
                  <a:schemeClr val="tx1"/>
                </a:solidFill>
                <a:latin typeface="Impact" pitchFamily="34" charset="0"/>
              </a:rPr>
              <a:t>Parlimen</a:t>
            </a:r>
            <a:r>
              <a:rPr lang="en-US" altLang="en-US" sz="2800" dirty="0" smtClean="0">
                <a:solidFill>
                  <a:schemeClr val="tx1"/>
                </a:solidFill>
                <a:latin typeface="Impact" pitchFamily="34" charset="0"/>
              </a:rPr>
              <a:t> </a:t>
            </a:r>
            <a:r>
              <a:rPr lang="en-US" altLang="en-US" sz="2800" dirty="0" err="1" smtClean="0">
                <a:solidFill>
                  <a:schemeClr val="tx1"/>
                </a:solidFill>
                <a:latin typeface="Impact" pitchFamily="34" charset="0"/>
              </a:rPr>
              <a:t>boleh</a:t>
            </a:r>
            <a:r>
              <a:rPr lang="en-US" altLang="en-US" sz="2800" dirty="0" smtClean="0">
                <a:solidFill>
                  <a:schemeClr val="tx1"/>
                </a:solidFill>
                <a:latin typeface="Impact" pitchFamily="34" charset="0"/>
              </a:rPr>
              <a:t> </a:t>
            </a:r>
            <a:r>
              <a:rPr lang="en-US" altLang="en-US" sz="2800" dirty="0" err="1" smtClean="0">
                <a:solidFill>
                  <a:schemeClr val="tx1"/>
                </a:solidFill>
                <a:latin typeface="Impact" pitchFamily="34" charset="0"/>
              </a:rPr>
              <a:t>membuat</a:t>
            </a:r>
            <a:r>
              <a:rPr lang="en-US" altLang="en-US" sz="2800" dirty="0" smtClean="0">
                <a:solidFill>
                  <a:schemeClr val="tx1"/>
                </a:solidFill>
                <a:latin typeface="Impact" pitchFamily="34" charset="0"/>
              </a:rPr>
              <a:t> </a:t>
            </a:r>
            <a:r>
              <a:rPr lang="en-US" altLang="en-US" sz="2800" dirty="0" err="1" smtClean="0">
                <a:solidFill>
                  <a:schemeClr val="tx1"/>
                </a:solidFill>
                <a:latin typeface="Impact" pitchFamily="34" charset="0"/>
              </a:rPr>
              <a:t>undang-undang</a:t>
            </a:r>
            <a:r>
              <a:rPr lang="en-US" altLang="en-US" sz="2800" dirty="0" smtClean="0">
                <a:solidFill>
                  <a:schemeClr val="tx1"/>
                </a:solidFill>
                <a:latin typeface="Impact" pitchFamily="34" charset="0"/>
              </a:rPr>
              <a:t> yang </a:t>
            </a:r>
            <a:r>
              <a:rPr lang="en-US" altLang="en-US" sz="2800" dirty="0" err="1" smtClean="0">
                <a:solidFill>
                  <a:schemeClr val="tx1"/>
                </a:solidFill>
                <a:latin typeface="Impact" pitchFamily="34" charset="0"/>
              </a:rPr>
              <a:t>merangkumi</a:t>
            </a:r>
            <a:r>
              <a:rPr lang="en-US" altLang="en-US" sz="2800" dirty="0" smtClean="0">
                <a:solidFill>
                  <a:schemeClr val="tx1"/>
                </a:solidFill>
                <a:latin typeface="Impact" pitchFamily="34" charset="0"/>
              </a:rPr>
              <a:t> </a:t>
            </a:r>
            <a:r>
              <a:rPr lang="en-US" altLang="en-US" sz="2800" dirty="0" err="1" smtClean="0">
                <a:solidFill>
                  <a:schemeClr val="tx1"/>
                </a:solidFill>
                <a:latin typeface="Impact" pitchFamily="34" charset="0"/>
              </a:rPr>
              <a:t>pemilikan</a:t>
            </a:r>
            <a:r>
              <a:rPr lang="en-US" altLang="en-US" sz="2800" dirty="0" smtClean="0">
                <a:solidFill>
                  <a:schemeClr val="tx1"/>
                </a:solidFill>
                <a:latin typeface="Impact" pitchFamily="34" charset="0"/>
              </a:rPr>
              <a:t> </a:t>
            </a:r>
            <a:r>
              <a:rPr lang="en-US" altLang="en-US" sz="2800" dirty="0" err="1" smtClean="0">
                <a:solidFill>
                  <a:schemeClr val="tx1"/>
                </a:solidFill>
                <a:latin typeface="Impact" pitchFamily="34" charset="0"/>
              </a:rPr>
              <a:t>tanah</a:t>
            </a:r>
            <a:r>
              <a:rPr lang="en-US" altLang="en-US" sz="2800" dirty="0" smtClean="0">
                <a:solidFill>
                  <a:schemeClr val="tx1"/>
                </a:solidFill>
                <a:latin typeface="Impact" pitchFamily="34" charset="0"/>
              </a:rPr>
              <a:t>, </a:t>
            </a:r>
            <a:r>
              <a:rPr lang="en-US" altLang="en-US" sz="2800" dirty="0" err="1" smtClean="0">
                <a:solidFill>
                  <a:schemeClr val="tx1"/>
                </a:solidFill>
                <a:latin typeface="Impact" pitchFamily="34" charset="0"/>
              </a:rPr>
              <a:t>tenansi</a:t>
            </a:r>
            <a:r>
              <a:rPr lang="en-US" altLang="en-US" sz="2800" dirty="0" smtClean="0">
                <a:solidFill>
                  <a:schemeClr val="tx1"/>
                </a:solidFill>
                <a:latin typeface="Impact" pitchFamily="34" charset="0"/>
              </a:rPr>
              <a:t>, </a:t>
            </a:r>
            <a:r>
              <a:rPr lang="en-US" altLang="en-US" sz="2800" dirty="0" err="1" smtClean="0">
                <a:solidFill>
                  <a:schemeClr val="tx1"/>
                </a:solidFill>
                <a:latin typeface="Impact" pitchFamily="34" charset="0"/>
              </a:rPr>
              <a:t>pendaftaran</a:t>
            </a:r>
            <a:r>
              <a:rPr lang="en-US" altLang="en-US" sz="2800" dirty="0" smtClean="0">
                <a:solidFill>
                  <a:schemeClr val="tx1"/>
                </a:solidFill>
                <a:latin typeface="Impact" pitchFamily="34" charset="0"/>
              </a:rPr>
              <a:t> </a:t>
            </a:r>
            <a:r>
              <a:rPr lang="en-US" altLang="en-US" sz="2800" dirty="0" err="1" smtClean="0">
                <a:solidFill>
                  <a:schemeClr val="tx1"/>
                </a:solidFill>
                <a:latin typeface="Impact" pitchFamily="34" charset="0"/>
              </a:rPr>
              <a:t>hakmilik</a:t>
            </a:r>
            <a:r>
              <a:rPr lang="en-US" altLang="en-US" sz="2800" dirty="0" smtClean="0">
                <a:solidFill>
                  <a:schemeClr val="tx1"/>
                </a:solidFill>
                <a:latin typeface="Impact" pitchFamily="34" charset="0"/>
              </a:rPr>
              <a:t>, </a:t>
            </a:r>
            <a:r>
              <a:rPr lang="en-US" altLang="en-US" sz="2800" dirty="0" err="1" smtClean="0">
                <a:solidFill>
                  <a:schemeClr val="tx1"/>
                </a:solidFill>
                <a:latin typeface="Impact" pitchFamily="34" charset="0"/>
              </a:rPr>
              <a:t>pindahmilik</a:t>
            </a:r>
            <a:r>
              <a:rPr lang="en-US" altLang="en-US" sz="2800" dirty="0" smtClean="0">
                <a:solidFill>
                  <a:schemeClr val="tx1"/>
                </a:solidFill>
                <a:latin typeface="Impact" pitchFamily="34" charset="0"/>
              </a:rPr>
              <a:t>, </a:t>
            </a:r>
            <a:r>
              <a:rPr lang="en-US" altLang="en-US" sz="2800" dirty="0" err="1" smtClean="0">
                <a:solidFill>
                  <a:schemeClr val="tx1"/>
                </a:solidFill>
                <a:latin typeface="Impact" pitchFamily="34" charset="0"/>
              </a:rPr>
              <a:t>pajakan</a:t>
            </a:r>
            <a:r>
              <a:rPr lang="en-US" altLang="en-US" sz="2800" dirty="0" smtClean="0">
                <a:solidFill>
                  <a:schemeClr val="tx1"/>
                </a:solidFill>
                <a:latin typeface="Impact" pitchFamily="34" charset="0"/>
              </a:rPr>
              <a:t>, </a:t>
            </a:r>
            <a:r>
              <a:rPr lang="en-US" altLang="en-US" sz="2800" dirty="0" err="1" smtClean="0">
                <a:solidFill>
                  <a:schemeClr val="tx1"/>
                </a:solidFill>
                <a:latin typeface="Impact" pitchFamily="34" charset="0"/>
              </a:rPr>
              <a:t>gadaian</a:t>
            </a:r>
            <a:r>
              <a:rPr lang="en-US" altLang="en-US" sz="2800" dirty="0" smtClean="0">
                <a:solidFill>
                  <a:schemeClr val="tx1"/>
                </a:solidFill>
                <a:latin typeface="Impact" pitchFamily="34" charset="0"/>
              </a:rPr>
              <a:t>, </a:t>
            </a:r>
            <a:r>
              <a:rPr lang="en-US" altLang="en-US" sz="2800" dirty="0" err="1" smtClean="0">
                <a:solidFill>
                  <a:schemeClr val="tx1"/>
                </a:solidFill>
                <a:latin typeface="Impact" pitchFamily="34" charset="0"/>
              </a:rPr>
              <a:t>ismen</a:t>
            </a:r>
            <a:r>
              <a:rPr lang="en-US" altLang="en-US" sz="2800" dirty="0" smtClean="0">
                <a:solidFill>
                  <a:schemeClr val="tx1"/>
                </a:solidFill>
                <a:latin typeface="Impact" pitchFamily="34" charset="0"/>
              </a:rPr>
              <a:t> </a:t>
            </a:r>
            <a:r>
              <a:rPr lang="en-US" altLang="en-US" sz="2800" dirty="0" err="1" smtClean="0">
                <a:solidFill>
                  <a:schemeClr val="tx1"/>
                </a:solidFill>
                <a:latin typeface="Impact" pitchFamily="34" charset="0"/>
              </a:rPr>
              <a:t>dan</a:t>
            </a:r>
            <a:r>
              <a:rPr lang="en-US" altLang="en-US" sz="2800" dirty="0" smtClean="0">
                <a:solidFill>
                  <a:schemeClr val="tx1"/>
                </a:solidFill>
                <a:latin typeface="Impact" pitchFamily="34" charset="0"/>
              </a:rPr>
              <a:t> </a:t>
            </a:r>
            <a:r>
              <a:rPr lang="en-US" altLang="en-US" sz="2800" dirty="0" err="1" smtClean="0">
                <a:solidFill>
                  <a:schemeClr val="tx1"/>
                </a:solidFill>
                <a:latin typeface="Impact" pitchFamily="34" charset="0"/>
              </a:rPr>
              <a:t>sebagainya</a:t>
            </a:r>
            <a:r>
              <a:rPr lang="en-US" altLang="en-US" sz="2800" dirty="0" smtClean="0">
                <a:solidFill>
                  <a:schemeClr val="tx1"/>
                </a:solidFill>
                <a:latin typeface="Impact" pitchFamily="34" charset="0"/>
              </a:rPr>
              <a:t>, </a:t>
            </a:r>
            <a:r>
              <a:rPr lang="en-US" altLang="en-US" sz="2800" dirty="0" err="1" smtClean="0">
                <a:solidFill>
                  <a:schemeClr val="tx1"/>
                </a:solidFill>
                <a:latin typeface="Impact" pitchFamily="34" charset="0"/>
              </a:rPr>
              <a:t>pengambilan</a:t>
            </a:r>
            <a:r>
              <a:rPr lang="en-US" altLang="en-US" sz="2800" dirty="0" smtClean="0">
                <a:solidFill>
                  <a:schemeClr val="tx1"/>
                </a:solidFill>
                <a:latin typeface="Impact" pitchFamily="34" charset="0"/>
              </a:rPr>
              <a:t> </a:t>
            </a:r>
            <a:r>
              <a:rPr lang="en-US" altLang="en-US" sz="2800" dirty="0" err="1" smtClean="0">
                <a:solidFill>
                  <a:schemeClr val="tx1"/>
                </a:solidFill>
                <a:latin typeface="Impact" pitchFamily="34" charset="0"/>
              </a:rPr>
              <a:t>tanah</a:t>
            </a:r>
            <a:r>
              <a:rPr lang="en-US" altLang="en-US" sz="2800" dirty="0" smtClean="0">
                <a:solidFill>
                  <a:schemeClr val="tx1"/>
                </a:solidFill>
                <a:latin typeface="Impact" pitchFamily="34" charset="0"/>
              </a:rPr>
              <a:t> </a:t>
            </a:r>
            <a:r>
              <a:rPr lang="en-US" altLang="en-US" sz="2800" dirty="0" err="1" smtClean="0">
                <a:solidFill>
                  <a:schemeClr val="tx1"/>
                </a:solidFill>
                <a:latin typeface="Impact" pitchFamily="34" charset="0"/>
              </a:rPr>
              <a:t>secara</a:t>
            </a:r>
            <a:r>
              <a:rPr lang="en-US" altLang="en-US" sz="2800" dirty="0" smtClean="0">
                <a:solidFill>
                  <a:schemeClr val="tx1"/>
                </a:solidFill>
                <a:latin typeface="Impact" pitchFamily="34" charset="0"/>
              </a:rPr>
              <a:t> </a:t>
            </a:r>
            <a:r>
              <a:rPr lang="en-US" altLang="en-US" sz="2800" dirty="0" err="1" smtClean="0">
                <a:solidFill>
                  <a:schemeClr val="tx1"/>
                </a:solidFill>
                <a:latin typeface="Impact" pitchFamily="34" charset="0"/>
              </a:rPr>
              <a:t>paksa</a:t>
            </a:r>
            <a:r>
              <a:rPr lang="en-US" altLang="en-US" sz="2800" dirty="0" smtClean="0">
                <a:solidFill>
                  <a:schemeClr val="tx1"/>
                </a:solidFill>
                <a:latin typeface="Impact" pitchFamily="34" charset="0"/>
              </a:rPr>
              <a:t> </a:t>
            </a:r>
            <a:r>
              <a:rPr lang="en-US" altLang="en-US" sz="2800" dirty="0" err="1" smtClean="0">
                <a:solidFill>
                  <a:schemeClr val="tx1"/>
                </a:solidFill>
                <a:latin typeface="Impact" pitchFamily="34" charset="0"/>
              </a:rPr>
              <a:t>dan</a:t>
            </a:r>
            <a:r>
              <a:rPr lang="en-US" altLang="en-US" sz="2800" dirty="0" smtClean="0">
                <a:solidFill>
                  <a:schemeClr val="tx1"/>
                </a:solidFill>
                <a:latin typeface="Impact" pitchFamily="34" charset="0"/>
              </a:rPr>
              <a:t> lain-lain –[Per. 76(4))</a:t>
            </a:r>
          </a:p>
        </p:txBody>
      </p:sp>
    </p:spTree>
    <p:extLst>
      <p:ext uri="{BB962C8B-B14F-4D97-AF65-F5344CB8AC3E}">
        <p14:creationId xmlns:p14="http://schemas.microsoft.com/office/powerpoint/2010/main" val="8312294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990600"/>
            <a:ext cx="7527925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500" b="1" dirty="0" smtClean="0">
                <a:solidFill>
                  <a:srgbClr val="0070C0"/>
                </a:solidFill>
                <a:latin typeface="Bookman" pitchFamily="2" charset="0"/>
              </a:rPr>
              <a:t>UNDANG-UNDANG LAIN (BERKAITAN TANAH)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514600"/>
            <a:ext cx="7772400" cy="3124200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>
                <a:latin typeface="Berlin Sans FB" pitchFamily="34" charset="0"/>
              </a:rPr>
              <a:t>Akta</a:t>
            </a:r>
            <a:r>
              <a:rPr lang="en-US" dirty="0" smtClean="0">
                <a:latin typeface="Berlin Sans FB" pitchFamily="34" charset="0"/>
              </a:rPr>
              <a:t> Tanah (</a:t>
            </a:r>
            <a:r>
              <a:rPr lang="en-US" dirty="0" err="1" smtClean="0">
                <a:latin typeface="Berlin Sans FB" pitchFamily="34" charset="0"/>
              </a:rPr>
              <a:t>Kawasan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Penempatan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Berkelompok</a:t>
            </a:r>
            <a:r>
              <a:rPr lang="en-US" dirty="0" smtClean="0">
                <a:latin typeface="Berlin Sans FB" pitchFamily="34" charset="0"/>
              </a:rPr>
              <a:t>) 1960, </a:t>
            </a:r>
          </a:p>
          <a:p>
            <a:r>
              <a:rPr lang="en-US" dirty="0" err="1" smtClean="0">
                <a:latin typeface="Berlin Sans FB" pitchFamily="34" charset="0"/>
              </a:rPr>
              <a:t>Akta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Pengambilan</a:t>
            </a:r>
            <a:r>
              <a:rPr lang="en-US" dirty="0" smtClean="0">
                <a:latin typeface="Berlin Sans FB" pitchFamily="34" charset="0"/>
              </a:rPr>
              <a:t> Tanah 1960, </a:t>
            </a:r>
          </a:p>
          <a:p>
            <a:r>
              <a:rPr lang="en-US" dirty="0" err="1" smtClean="0">
                <a:latin typeface="Berlin Sans FB" pitchFamily="34" charset="0"/>
              </a:rPr>
              <a:t>Enakmen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Rizab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Melayu</a:t>
            </a:r>
            <a:r>
              <a:rPr lang="en-US" dirty="0" smtClean="0">
                <a:latin typeface="Berlin Sans FB" pitchFamily="34" charset="0"/>
              </a:rPr>
              <a:t>, </a:t>
            </a:r>
          </a:p>
          <a:p>
            <a:r>
              <a:rPr lang="en-US" dirty="0" smtClean="0">
                <a:latin typeface="Berlin Sans FB" pitchFamily="34" charset="0"/>
              </a:rPr>
              <a:t>Small Estates (Distribution) Act. 1955, </a:t>
            </a:r>
          </a:p>
          <a:p>
            <a:r>
              <a:rPr lang="en-US" dirty="0" smtClean="0">
                <a:latin typeface="Berlin Sans FB" pitchFamily="34" charset="0"/>
              </a:rPr>
              <a:t>Land Conservation Act 1960 </a:t>
            </a:r>
            <a:r>
              <a:rPr lang="en-US" dirty="0" err="1" smtClean="0">
                <a:latin typeface="Berlin Sans FB" pitchFamily="34" charset="0"/>
              </a:rPr>
              <a:t>dan</a:t>
            </a:r>
            <a:r>
              <a:rPr lang="en-US" dirty="0" smtClean="0">
                <a:latin typeface="Berlin Sans FB" pitchFamily="34" charset="0"/>
              </a:rPr>
              <a:t> </a:t>
            </a:r>
          </a:p>
          <a:p>
            <a:r>
              <a:rPr lang="en-US" dirty="0" err="1" smtClean="0">
                <a:latin typeface="Berlin Sans FB" pitchFamily="34" charset="0"/>
              </a:rPr>
              <a:t>Akta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Hakmilik</a:t>
            </a:r>
            <a:r>
              <a:rPr lang="en-US" dirty="0" smtClean="0">
                <a:latin typeface="Berlin Sans FB" pitchFamily="34" charset="0"/>
              </a:rPr>
              <a:t> Strata 1985</a:t>
            </a:r>
          </a:p>
          <a:p>
            <a:endParaRPr lang="en-US" dirty="0" smtClean="0">
              <a:latin typeface="Berlin Sans FB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321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676400"/>
            <a:ext cx="7010400" cy="4419600"/>
          </a:xfrm>
          <a:noFill/>
        </p:spPr>
        <p:txBody>
          <a:bodyPr/>
          <a:lstStyle/>
          <a:p>
            <a:pPr marL="68580" indent="0">
              <a:lnSpc>
                <a:spcPct val="90000"/>
              </a:lnSpc>
              <a:buClr>
                <a:srgbClr val="FF9900"/>
              </a:buClr>
              <a:buNone/>
            </a:pPr>
            <a:r>
              <a:rPr lang="en-US" sz="2000" b="1" dirty="0" smtClean="0"/>
              <a:t>1.   PERLIS LAND RULES </a:t>
            </a:r>
          </a:p>
          <a:p>
            <a:pPr marL="68580" indent="0">
              <a:lnSpc>
                <a:spcPct val="90000"/>
              </a:lnSpc>
              <a:buClr>
                <a:srgbClr val="FF9900"/>
              </a:buClr>
              <a:buNone/>
            </a:pPr>
            <a:r>
              <a:rPr lang="en-US" sz="2000" b="1" dirty="0" smtClean="0"/>
              <a:t>2.   KEDAH LAND RULES </a:t>
            </a:r>
          </a:p>
          <a:p>
            <a:pPr marL="68580" indent="0">
              <a:lnSpc>
                <a:spcPct val="90000"/>
              </a:lnSpc>
              <a:buClr>
                <a:srgbClr val="FF9900"/>
              </a:buClr>
              <a:buNone/>
            </a:pPr>
            <a:r>
              <a:rPr lang="en-US" sz="2000" b="1" dirty="0" smtClean="0"/>
              <a:t>3.   PULAU PINANG LAND RULES</a:t>
            </a:r>
          </a:p>
          <a:p>
            <a:pPr marL="68580" indent="0">
              <a:lnSpc>
                <a:spcPct val="90000"/>
              </a:lnSpc>
              <a:buClr>
                <a:srgbClr val="FF9900"/>
              </a:buClr>
              <a:buNone/>
            </a:pPr>
            <a:r>
              <a:rPr lang="en-US" sz="2000" b="1" dirty="0" smtClean="0"/>
              <a:t>4.   PERAK LAND RULES</a:t>
            </a:r>
          </a:p>
          <a:p>
            <a:pPr marL="68580" indent="0">
              <a:lnSpc>
                <a:spcPct val="90000"/>
              </a:lnSpc>
              <a:buClr>
                <a:srgbClr val="FF9900"/>
              </a:buClr>
              <a:buNone/>
            </a:pPr>
            <a:r>
              <a:rPr lang="en-US" sz="2000" b="1" dirty="0" smtClean="0"/>
              <a:t>5.   WILAYAH PERSEKUTUAN LAND RULES</a:t>
            </a:r>
          </a:p>
          <a:p>
            <a:pPr marL="68580" indent="0">
              <a:lnSpc>
                <a:spcPct val="90000"/>
              </a:lnSpc>
              <a:buClr>
                <a:srgbClr val="FF9900"/>
              </a:buClr>
              <a:buNone/>
            </a:pPr>
            <a:r>
              <a:rPr lang="en-US" sz="2000" b="1" dirty="0" smtClean="0"/>
              <a:t>6.   SELANGOR LAND RULES</a:t>
            </a:r>
          </a:p>
          <a:p>
            <a:pPr marL="68580" indent="0">
              <a:lnSpc>
                <a:spcPct val="90000"/>
              </a:lnSpc>
              <a:buClr>
                <a:srgbClr val="FF9900"/>
              </a:buClr>
              <a:buNone/>
            </a:pPr>
            <a:r>
              <a:rPr lang="en-US" sz="2000" b="1" dirty="0" smtClean="0"/>
              <a:t>7.   KELANTAN LAND RULES</a:t>
            </a:r>
          </a:p>
          <a:p>
            <a:pPr marL="68580" indent="0">
              <a:lnSpc>
                <a:spcPct val="90000"/>
              </a:lnSpc>
              <a:buClr>
                <a:srgbClr val="FF9900"/>
              </a:buClr>
              <a:buNone/>
            </a:pPr>
            <a:r>
              <a:rPr lang="en-US" sz="2000" b="1" dirty="0" smtClean="0"/>
              <a:t>8.   TERENGGANU LAND RULES</a:t>
            </a:r>
          </a:p>
          <a:p>
            <a:pPr marL="68580" indent="0">
              <a:lnSpc>
                <a:spcPct val="90000"/>
              </a:lnSpc>
              <a:buClr>
                <a:srgbClr val="FF9900"/>
              </a:buClr>
              <a:buNone/>
            </a:pPr>
            <a:r>
              <a:rPr lang="en-US" sz="2000" b="1" dirty="0" smtClean="0"/>
              <a:t>9.   PAHANG LAND RULES</a:t>
            </a:r>
          </a:p>
          <a:p>
            <a:pPr marL="68580" indent="0">
              <a:lnSpc>
                <a:spcPct val="90000"/>
              </a:lnSpc>
              <a:buClr>
                <a:srgbClr val="FF9900"/>
              </a:buClr>
              <a:buNone/>
            </a:pPr>
            <a:r>
              <a:rPr lang="en-US" sz="2000" b="1" dirty="0" smtClean="0"/>
              <a:t>10. MELAKA LAND RULES</a:t>
            </a:r>
            <a:endParaRPr lang="sv-SE" sz="2000" b="1" dirty="0" smtClean="0"/>
          </a:p>
          <a:p>
            <a:pPr marL="68580" indent="0">
              <a:lnSpc>
                <a:spcPct val="90000"/>
              </a:lnSpc>
              <a:buClr>
                <a:srgbClr val="FF9900"/>
              </a:buClr>
              <a:buNone/>
            </a:pPr>
            <a:r>
              <a:rPr lang="en-US" sz="2000" b="1" dirty="0" smtClean="0"/>
              <a:t>11. NEGERI SEMBILAN LAND RULES</a:t>
            </a:r>
            <a:endParaRPr lang="sv-SE" sz="2000" b="1" dirty="0" smtClean="0"/>
          </a:p>
          <a:p>
            <a:pPr marL="68580" indent="0">
              <a:lnSpc>
                <a:spcPct val="90000"/>
              </a:lnSpc>
              <a:buClr>
                <a:srgbClr val="FF9900"/>
              </a:buClr>
              <a:buNone/>
            </a:pPr>
            <a:r>
              <a:rPr lang="sv-SE" sz="2000" b="1" dirty="0" smtClean="0"/>
              <a:t>12. JOHOR LAND RULES</a:t>
            </a:r>
          </a:p>
          <a:p>
            <a:pPr>
              <a:lnSpc>
                <a:spcPct val="90000"/>
              </a:lnSpc>
              <a:buClr>
                <a:srgbClr val="FF9900"/>
              </a:buClr>
              <a:buFont typeface="Wingdings" pitchFamily="2" charset="2"/>
              <a:buChar char="q"/>
            </a:pPr>
            <a:endParaRPr lang="en-US" sz="2000" b="1" dirty="0" smtClean="0"/>
          </a:p>
        </p:txBody>
      </p:sp>
      <p:sp>
        <p:nvSpPr>
          <p:cNvPr id="2" name="Rectangle 1"/>
          <p:cNvSpPr/>
          <p:nvPr/>
        </p:nvSpPr>
        <p:spPr>
          <a:xfrm>
            <a:off x="990600" y="838200"/>
            <a:ext cx="70423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70C0"/>
                </a:solidFill>
              </a:rPr>
              <a:t>KAEDAH-KAEDAH </a:t>
            </a:r>
            <a:r>
              <a:rPr lang="en-US" sz="3200" b="1" dirty="0">
                <a:solidFill>
                  <a:srgbClr val="0070C0"/>
                </a:solidFill>
              </a:rPr>
              <a:t>TANAH </a:t>
            </a:r>
            <a:r>
              <a:rPr lang="en-US" sz="3200" b="1" dirty="0" smtClean="0">
                <a:solidFill>
                  <a:srgbClr val="0070C0"/>
                </a:solidFill>
              </a:rPr>
              <a:t>NEGERI</a:t>
            </a:r>
            <a:endParaRPr lang="en-MY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23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609599" y="838200"/>
            <a:ext cx="46783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3200" b="1" dirty="0">
                <a:solidFill>
                  <a:srgbClr val="0000FF"/>
                </a:solidFill>
              </a:rPr>
              <a:t>BATASAN KUASA KTN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36868" name="Text Box 5"/>
          <p:cNvSpPr txBox="1">
            <a:spLocks noChangeArrowheads="1"/>
          </p:cNvSpPr>
          <p:nvPr/>
        </p:nvSpPr>
        <p:spPr bwMode="auto">
          <a:xfrm>
            <a:off x="609600" y="1905000"/>
            <a:ext cx="7772400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Clr>
                <a:srgbClr val="0000FF"/>
              </a:buClr>
              <a:buFont typeface="Wingdings" pitchFamily="2" charset="2"/>
              <a:buChar char="q"/>
            </a:pPr>
            <a:r>
              <a:rPr lang="en-US" sz="2200" dirty="0" smtClean="0">
                <a:latin typeface="Times New Roman" pitchFamily="18" charset="0"/>
              </a:rPr>
              <a:t>Terengganu Settlement Enactment 1356</a:t>
            </a:r>
          </a:p>
          <a:p>
            <a:pPr eaLnBrk="0" hangingPunct="0">
              <a:buClr>
                <a:srgbClr val="0000FF"/>
              </a:buClr>
              <a:buFont typeface="Wingdings" pitchFamily="2" charset="2"/>
              <a:buChar char="q"/>
            </a:pPr>
            <a:r>
              <a:rPr lang="en-US" sz="2200" dirty="0" err="1" smtClean="0">
                <a:latin typeface="Times New Roman" pitchFamily="18" charset="0"/>
              </a:rPr>
              <a:t>Akta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Penanam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Padi</a:t>
            </a:r>
            <a:r>
              <a:rPr lang="en-US" sz="2200" dirty="0" smtClean="0">
                <a:latin typeface="Times New Roman" pitchFamily="18" charset="0"/>
              </a:rPr>
              <a:t> (</a:t>
            </a:r>
            <a:r>
              <a:rPr lang="en-US" sz="2200" dirty="0" err="1" smtClean="0">
                <a:latin typeface="Times New Roman" pitchFamily="18" charset="0"/>
              </a:rPr>
              <a:t>Mengawal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Sewa</a:t>
            </a:r>
            <a:r>
              <a:rPr lang="en-US" sz="2200" dirty="0" smtClean="0">
                <a:latin typeface="Times New Roman" pitchFamily="18" charset="0"/>
              </a:rPr>
              <a:t> &amp;</a:t>
            </a:r>
            <a:r>
              <a:rPr lang="en-US" sz="2200" dirty="0" err="1" smtClean="0">
                <a:latin typeface="Times New Roman" pitchFamily="18" charset="0"/>
              </a:rPr>
              <a:t>Menjamin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Pemegang</a:t>
            </a:r>
            <a:r>
              <a:rPr lang="en-US" sz="2200" dirty="0" smtClean="0">
                <a:latin typeface="Times New Roman" pitchFamily="18" charset="0"/>
              </a:rPr>
              <a:t>	      </a:t>
            </a:r>
          </a:p>
          <a:p>
            <a:pPr eaLnBrk="0" hangingPunct="0">
              <a:buClr>
                <a:srgbClr val="0000FF"/>
              </a:buClr>
              <a:buFont typeface="Wingdings" pitchFamily="2" charset="2"/>
              <a:buChar char="q"/>
            </a:pPr>
            <a:r>
              <a:rPr lang="en-US" sz="2200" dirty="0" err="1" smtClean="0">
                <a:latin typeface="Times New Roman" pitchFamily="18" charset="0"/>
              </a:rPr>
              <a:t>Ordinan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Penyelesaian</a:t>
            </a:r>
            <a:r>
              <a:rPr lang="en-US" sz="2200" dirty="0" smtClean="0">
                <a:latin typeface="Times New Roman" pitchFamily="18" charset="0"/>
              </a:rPr>
              <a:t> Tanah Kelantan 1955</a:t>
            </a:r>
          </a:p>
          <a:p>
            <a:pPr eaLnBrk="0" hangingPunct="0">
              <a:buClr>
                <a:srgbClr val="0000FF"/>
              </a:buClr>
              <a:buFont typeface="Wingdings" pitchFamily="2" charset="2"/>
              <a:buChar char="q"/>
            </a:pPr>
            <a:r>
              <a:rPr lang="en-US" sz="2200" dirty="0" err="1" smtClean="0">
                <a:latin typeface="Times New Roman" pitchFamily="18" charset="0"/>
              </a:rPr>
              <a:t>Akta</a:t>
            </a:r>
            <a:r>
              <a:rPr lang="en-US" sz="2200" dirty="0" smtClean="0">
                <a:latin typeface="Times New Roman" pitchFamily="18" charset="0"/>
              </a:rPr>
              <a:t> Tanah (</a:t>
            </a:r>
            <a:r>
              <a:rPr lang="en-US" sz="2200" dirty="0" err="1" smtClean="0">
                <a:latin typeface="Times New Roman" pitchFamily="18" charset="0"/>
              </a:rPr>
              <a:t>Kawasan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Penempatan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Berkelompok</a:t>
            </a:r>
            <a:r>
              <a:rPr lang="en-US" sz="2200" dirty="0" smtClean="0">
                <a:latin typeface="Times New Roman" pitchFamily="18" charset="0"/>
              </a:rPr>
              <a:t>) 1960</a:t>
            </a:r>
          </a:p>
          <a:p>
            <a:pPr eaLnBrk="0" hangingPunct="0">
              <a:buClr>
                <a:srgbClr val="0000FF"/>
              </a:buClr>
              <a:buFont typeface="Wingdings" pitchFamily="2" charset="2"/>
              <a:buChar char="q"/>
            </a:pPr>
            <a:r>
              <a:rPr lang="en-US" sz="2200" dirty="0" smtClean="0">
                <a:latin typeface="Times New Roman" pitchFamily="18" charset="0"/>
              </a:rPr>
              <a:t>Mana-mana </a:t>
            </a:r>
            <a:r>
              <a:rPr lang="en-US" sz="2200" dirty="0" err="1" smtClean="0">
                <a:latin typeface="Times New Roman" pitchFamily="18" charset="0"/>
              </a:rPr>
              <a:t>Undang-undang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Mengenai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Pengecualian</a:t>
            </a:r>
            <a:endParaRPr lang="en-US" sz="2200" dirty="0" smtClean="0">
              <a:latin typeface="Times New Roman" pitchFamily="18" charset="0"/>
            </a:endParaRPr>
          </a:p>
          <a:p>
            <a:pPr eaLnBrk="0" hangingPunct="0">
              <a:buClr>
                <a:srgbClr val="0000FF"/>
              </a:buClr>
            </a:pPr>
            <a:r>
              <a:rPr lang="en-US" sz="2200" dirty="0" smtClean="0">
                <a:latin typeface="Times New Roman" pitchFamily="18" charset="0"/>
              </a:rPr>
              <a:t>    </a:t>
            </a:r>
            <a:r>
              <a:rPr lang="en-US" sz="2200" dirty="0" err="1" smtClean="0">
                <a:latin typeface="Times New Roman" pitchFamily="18" charset="0"/>
              </a:rPr>
              <a:t>daripada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Pembayaran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Hasil</a:t>
            </a:r>
            <a:r>
              <a:rPr lang="en-US" sz="2200" dirty="0" smtClean="0">
                <a:latin typeface="Times New Roman" pitchFamily="18" charset="0"/>
              </a:rPr>
              <a:t> Tanah</a:t>
            </a:r>
          </a:p>
          <a:p>
            <a:pPr eaLnBrk="0" hangingPunct="0">
              <a:buClr>
                <a:srgbClr val="0000FF"/>
              </a:buClr>
              <a:buFont typeface="Wingdings" pitchFamily="2" charset="2"/>
              <a:buChar char="q"/>
            </a:pPr>
            <a:r>
              <a:rPr lang="en-US" sz="2200" dirty="0" smtClean="0">
                <a:latin typeface="Times New Roman" pitchFamily="18" charset="0"/>
              </a:rPr>
              <a:t>Tanah </a:t>
            </a:r>
            <a:r>
              <a:rPr lang="en-US" sz="2200" dirty="0" err="1" smtClean="0">
                <a:latin typeface="Times New Roman" pitchFamily="18" charset="0"/>
              </a:rPr>
              <a:t>Pemegangan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Adat</a:t>
            </a:r>
            <a:endParaRPr lang="en-US" sz="2200" dirty="0" smtClean="0">
              <a:latin typeface="Times New Roman" pitchFamily="18" charset="0"/>
            </a:endParaRPr>
          </a:p>
          <a:p>
            <a:pPr eaLnBrk="0" hangingPunct="0">
              <a:buClr>
                <a:srgbClr val="0000FF"/>
              </a:buClr>
              <a:buFont typeface="Wingdings" pitchFamily="2" charset="2"/>
              <a:buChar char="q"/>
            </a:pPr>
            <a:r>
              <a:rPr lang="en-US" sz="2200" dirty="0" smtClean="0">
                <a:latin typeface="Times New Roman" pitchFamily="18" charset="0"/>
              </a:rPr>
              <a:t>Tanah </a:t>
            </a:r>
            <a:r>
              <a:rPr lang="en-US" sz="2200" dirty="0" err="1" smtClean="0">
                <a:latin typeface="Times New Roman" pitchFamily="18" charset="0"/>
              </a:rPr>
              <a:t>Rizab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Melayu</a:t>
            </a:r>
            <a:endParaRPr lang="en-US" sz="2200" dirty="0" smtClean="0">
              <a:latin typeface="Times New Roman" pitchFamily="18" charset="0"/>
            </a:endParaRPr>
          </a:p>
          <a:p>
            <a:pPr eaLnBrk="0" hangingPunct="0">
              <a:buClr>
                <a:srgbClr val="0000FF"/>
              </a:buClr>
              <a:buFont typeface="Wingdings" pitchFamily="2" charset="2"/>
              <a:buChar char="q"/>
            </a:pPr>
            <a:r>
              <a:rPr lang="en-US" sz="2200" dirty="0" smtClean="0">
                <a:latin typeface="Times New Roman" pitchFamily="18" charset="0"/>
              </a:rPr>
              <a:t>Tanah </a:t>
            </a:r>
            <a:r>
              <a:rPr lang="en-US" sz="2200" dirty="0" err="1" smtClean="0">
                <a:latin typeface="Times New Roman" pitchFamily="18" charset="0"/>
              </a:rPr>
              <a:t>Lombong</a:t>
            </a:r>
            <a:endParaRPr lang="en-US" sz="2200" dirty="0" smtClean="0">
              <a:latin typeface="Times New Roman" pitchFamily="18" charset="0"/>
            </a:endParaRPr>
          </a:p>
          <a:p>
            <a:pPr eaLnBrk="0" hangingPunct="0">
              <a:buClr>
                <a:srgbClr val="0000FF"/>
              </a:buClr>
              <a:buFont typeface="Wingdings" pitchFamily="2" charset="2"/>
              <a:buChar char="q"/>
            </a:pPr>
            <a:r>
              <a:rPr lang="en-US" sz="2200" dirty="0" smtClean="0">
                <a:latin typeface="Times New Roman" pitchFamily="18" charset="0"/>
              </a:rPr>
              <a:t>Tanah </a:t>
            </a:r>
            <a:r>
              <a:rPr lang="en-US" sz="2200" dirty="0" err="1" smtClean="0">
                <a:latin typeface="Times New Roman" pitchFamily="18" charset="0"/>
              </a:rPr>
              <a:t>Kesultanan</a:t>
            </a:r>
            <a:endParaRPr lang="en-US" sz="2200" dirty="0" smtClean="0">
              <a:latin typeface="Times New Roman" pitchFamily="18" charset="0"/>
            </a:endParaRPr>
          </a:p>
          <a:p>
            <a:pPr eaLnBrk="0" hangingPunct="0">
              <a:buClr>
                <a:srgbClr val="0000FF"/>
              </a:buClr>
              <a:buFont typeface="Wingdings" pitchFamily="2" charset="2"/>
              <a:buChar char="q"/>
            </a:pPr>
            <a:r>
              <a:rPr lang="en-US" sz="2200" dirty="0" smtClean="0">
                <a:latin typeface="Times New Roman" pitchFamily="18" charset="0"/>
              </a:rPr>
              <a:t>Tanah </a:t>
            </a:r>
            <a:r>
              <a:rPr lang="en-US" sz="2200" dirty="0" err="1" smtClean="0">
                <a:latin typeface="Times New Roman" pitchFamily="18" charset="0"/>
              </a:rPr>
              <a:t>Wakaf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Atau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Baitulmal</a:t>
            </a:r>
            <a:endParaRPr lang="en-US" sz="22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414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533400"/>
            <a:ext cx="7024744" cy="722864"/>
          </a:xfrm>
        </p:spPr>
        <p:txBody>
          <a:bodyPr/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KAWASAN PENTADBIRAN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600" dirty="0" smtClean="0"/>
              <a:t>	</a:t>
            </a:r>
            <a:r>
              <a:rPr lang="en-US" sz="2600" b="1" dirty="0" smtClean="0">
                <a:latin typeface="Arial Black" pitchFamily="34" charset="0"/>
              </a:rPr>
              <a:t>S. 11 KTN, PBN BOLEH MELALUI WARTA</a:t>
            </a:r>
          </a:p>
          <a:p>
            <a:pPr marL="365125" indent="-282575">
              <a:lnSpc>
                <a:spcPct val="90000"/>
              </a:lnSpc>
              <a:buFont typeface="Wingdings" pitchFamily="2" charset="2"/>
              <a:buNone/>
            </a:pPr>
            <a:r>
              <a:rPr lang="en-US" sz="2600" b="1" dirty="0" smtClean="0">
                <a:latin typeface="Arial Black" pitchFamily="34" charset="0"/>
              </a:rPr>
              <a:t>	-	MEMBAHAGI NEGERI KPD.      </a:t>
            </a:r>
          </a:p>
          <a:p>
            <a:pPr marL="365125" indent="-282575">
              <a:lnSpc>
                <a:spcPct val="90000"/>
              </a:lnSpc>
              <a:buFont typeface="Wingdings" pitchFamily="2" charset="2"/>
              <a:buNone/>
            </a:pPr>
            <a:r>
              <a:rPr lang="en-US" sz="2600" b="1" dirty="0">
                <a:latin typeface="Arial Black" pitchFamily="34" charset="0"/>
              </a:rPr>
              <a:t> </a:t>
            </a:r>
            <a:r>
              <a:rPr lang="en-US" sz="2600" b="1" dirty="0" smtClean="0">
                <a:latin typeface="Arial Black" pitchFamily="34" charset="0"/>
              </a:rPr>
              <a:t>       DAERAH.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600" b="1" dirty="0" smtClean="0">
                <a:latin typeface="Arial Black" pitchFamily="34" charset="0"/>
              </a:rPr>
              <a:t>	-	MEMBAHAGI DAERAH KPD.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600" b="1" dirty="0">
                <a:latin typeface="Arial Black" pitchFamily="34" charset="0"/>
              </a:rPr>
              <a:t> </a:t>
            </a:r>
            <a:r>
              <a:rPr lang="en-US" sz="2600" b="1" dirty="0" smtClean="0">
                <a:latin typeface="Arial Black" pitchFamily="34" charset="0"/>
              </a:rPr>
              <a:t>       DAERAH KECIL.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600" b="1" dirty="0" smtClean="0">
                <a:latin typeface="Arial Black" pitchFamily="34" charset="0"/>
              </a:rPr>
              <a:t>	-	MEMBAHAGI DAERAH KECIL KPD. 	MUKIM.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600" b="1" dirty="0" smtClean="0">
                <a:latin typeface="Arial Black" pitchFamily="34" charset="0"/>
              </a:rPr>
              <a:t>	-	MENGUBAH SEMPADAN DAERAH.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600" b="1" dirty="0" smtClean="0">
                <a:latin typeface="Arial Black" pitchFamily="34" charset="0"/>
              </a:rPr>
              <a:t>	-	MENGISYTIHARKAN MANA-MANA 	KAWASAN SEBAGAI BANDAR ATAU 	PEKAN.</a:t>
            </a:r>
          </a:p>
        </p:txBody>
      </p:sp>
    </p:spTree>
    <p:extLst>
      <p:ext uri="{BB962C8B-B14F-4D97-AF65-F5344CB8AC3E}">
        <p14:creationId xmlns:p14="http://schemas.microsoft.com/office/powerpoint/2010/main" val="4136885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80" name="Rectangle 4"/>
          <p:cNvSpPr>
            <a:spLocks noGrp="1" noRot="1" noChangeArrowheads="1"/>
          </p:cNvSpPr>
          <p:nvPr>
            <p:ph type="body" idx="1"/>
          </p:nvPr>
        </p:nvSpPr>
        <p:spPr>
          <a:xfrm>
            <a:off x="685800" y="1600200"/>
            <a:ext cx="8229600" cy="4530725"/>
          </a:xfrm>
          <a:noFill/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dirty="0" smtClean="0"/>
              <a:t>	</a:t>
            </a:r>
            <a:r>
              <a:rPr lang="en-US" sz="2800" b="1" dirty="0" smtClean="0"/>
              <a:t>S. 12 KTN PULA MEMBERI KUASA KEPADA PBN MELANTIK MELALUI PENGWARTAAN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b="1" dirty="0" smtClean="0"/>
              <a:t>	-	SEORANG PTG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b="1" dirty="0" smtClean="0"/>
              <a:t>	-	SEORANG PENDAFTAR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b="1" dirty="0" smtClean="0"/>
              <a:t>	-	SEORANG PENGARAH UKUR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b="1" dirty="0" smtClean="0"/>
              <a:t>	- 	BEBERAPA ORANG TIMBALAN PTG, 	PENOLONG PTG, TIMBALAN </a:t>
            </a:r>
            <a:r>
              <a:rPr lang="en-US" sz="2800" b="1" dirty="0" smtClean="0"/>
              <a:t>  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b="1" dirty="0"/>
              <a:t> </a:t>
            </a:r>
            <a:r>
              <a:rPr lang="en-US" sz="2800" b="1" dirty="0" smtClean="0"/>
              <a:t>        </a:t>
            </a:r>
            <a:r>
              <a:rPr lang="en-US" sz="2800" b="1" dirty="0" smtClean="0"/>
              <a:t>PENDAFTAR</a:t>
            </a:r>
            <a:r>
              <a:rPr lang="en-US" sz="2800" b="1" dirty="0" smtClean="0"/>
              <a:t>, </a:t>
            </a:r>
            <a:r>
              <a:rPr lang="en-US" sz="2800" b="1" dirty="0" smtClean="0"/>
              <a:t>PENTADBIR </a:t>
            </a:r>
            <a:r>
              <a:rPr lang="en-US" sz="2800" b="1" dirty="0" smtClean="0"/>
              <a:t>TANAH, </a:t>
            </a:r>
            <a:endParaRPr lang="en-US" sz="2800" b="1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b="1" dirty="0"/>
              <a:t> </a:t>
            </a:r>
            <a:r>
              <a:rPr lang="en-US" sz="2800" b="1" dirty="0" smtClean="0"/>
              <a:t>        </a:t>
            </a:r>
            <a:r>
              <a:rPr lang="en-US" sz="2800" b="1" dirty="0" smtClean="0"/>
              <a:t>PENOLONG PENTADBIR </a:t>
            </a:r>
            <a:r>
              <a:rPr lang="en-US" sz="2800" b="1" dirty="0" smtClean="0"/>
              <a:t>TANAH, </a:t>
            </a:r>
            <a:endParaRPr lang="en-US" sz="2800" b="1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b="1" dirty="0"/>
              <a:t> </a:t>
            </a:r>
            <a:r>
              <a:rPr lang="en-US" sz="2800" b="1" dirty="0" smtClean="0"/>
              <a:t>        </a:t>
            </a:r>
            <a:r>
              <a:rPr lang="en-US" sz="2800" b="1" dirty="0" smtClean="0"/>
              <a:t>PEGAWAI </a:t>
            </a:r>
            <a:r>
              <a:rPr lang="en-US" sz="2800" b="1" dirty="0" smtClean="0"/>
              <a:t>UKUR, </a:t>
            </a:r>
            <a:r>
              <a:rPr lang="en-US" sz="2800" b="1" dirty="0" smtClean="0"/>
              <a:t> PENOLONG  PEGAWAI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  <a:tabLst>
                <a:tab pos="895350" algn="l"/>
              </a:tabLst>
            </a:pPr>
            <a:r>
              <a:rPr lang="en-US" sz="2800" b="1" dirty="0"/>
              <a:t> </a:t>
            </a:r>
            <a:r>
              <a:rPr lang="en-US" sz="2800" b="1" dirty="0" smtClean="0"/>
              <a:t>         </a:t>
            </a:r>
            <a:r>
              <a:rPr lang="en-US" sz="2800" b="1" dirty="0" smtClean="0"/>
              <a:t>TANAH</a:t>
            </a:r>
            <a:endParaRPr lang="en-US" sz="2800" b="1" dirty="0" smtClean="0"/>
          </a:p>
        </p:txBody>
      </p:sp>
      <p:sp>
        <p:nvSpPr>
          <p:cNvPr id="39939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1066800" y="609600"/>
            <a:ext cx="7024744" cy="799064"/>
          </a:xfrm>
          <a:noFill/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FF9933"/>
                </a:solidFill>
              </a:rPr>
              <a:t>PERLANTIKAN PEGAWAI</a:t>
            </a:r>
          </a:p>
        </p:txBody>
      </p:sp>
    </p:spTree>
    <p:extLst>
      <p:ext uri="{BB962C8B-B14F-4D97-AF65-F5344CB8AC3E}">
        <p14:creationId xmlns:p14="http://schemas.microsoft.com/office/powerpoint/2010/main" val="824341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101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0" dur="500"/>
                                        <p:tgtEl>
                                          <p:spTgt spid="1013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3" dur="500"/>
                                        <p:tgtEl>
                                          <p:spTgt spid="1013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6" dur="500"/>
                                        <p:tgtEl>
                                          <p:spTgt spid="1013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1013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013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1013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1013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10138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80" grpId="0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8229600" cy="762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FF9933"/>
                </a:solidFill>
              </a:rPr>
              <a:t>PERWAKILAN KUASA</a:t>
            </a:r>
          </a:p>
        </p:txBody>
      </p:sp>
      <p:sp>
        <p:nvSpPr>
          <p:cNvPr id="102404" name="Rectangle 1028"/>
          <p:cNvSpPr>
            <a:spLocks noGrp="1" noRot="1" noChangeArrowheads="1"/>
          </p:cNvSpPr>
          <p:nvPr>
            <p:ph type="body" idx="1"/>
          </p:nvPr>
        </p:nvSpPr>
        <p:spPr>
          <a:xfrm>
            <a:off x="685800" y="1676400"/>
            <a:ext cx="8229600" cy="4648200"/>
          </a:xfrm>
          <a:noFill/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800" b="1" dirty="0" smtClean="0"/>
          </a:p>
          <a:p>
            <a:pPr>
              <a:lnSpc>
                <a:spcPct val="90000"/>
              </a:lnSpc>
            </a:pPr>
            <a:r>
              <a:rPr lang="en-US" sz="2800" b="1" dirty="0" smtClean="0"/>
              <a:t>S. 13 KTN MEMBOLEHKAN PBN MEWAKILKAN KUASANYA KEPADA PTG, PENDAFTAR, PT ATAU LAIN-LAIN PEGAWAI YANG DILANTIK.</a:t>
            </a:r>
          </a:p>
          <a:p>
            <a:pPr>
              <a:lnSpc>
                <a:spcPct val="90000"/>
              </a:lnSpc>
            </a:pPr>
            <a:r>
              <a:rPr lang="en-US" sz="2800" b="1" dirty="0" smtClean="0"/>
              <a:t>PERWAKILAN KUASA PERLU DIWARTAKAN</a:t>
            </a:r>
          </a:p>
          <a:p>
            <a:pPr>
              <a:lnSpc>
                <a:spcPct val="90000"/>
              </a:lnSpc>
            </a:pPr>
            <a:r>
              <a:rPr lang="en-US" sz="2800" b="1" dirty="0" smtClean="0"/>
              <a:t>TIDAK BOLEH WAKILKAN KUASA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b="1" dirty="0" smtClean="0"/>
              <a:t>	-	MEMBUAT KAEDAH TANAH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b="1" dirty="0" smtClean="0"/>
              <a:t>	-	MELUPUSKAN TANAH 50 M DARI    	TEBING SUNGAI, TASIK ATAU PINGGIR 	LAUT.</a:t>
            </a:r>
          </a:p>
        </p:txBody>
      </p:sp>
    </p:spTree>
    <p:extLst>
      <p:ext uri="{BB962C8B-B14F-4D97-AF65-F5344CB8AC3E}">
        <p14:creationId xmlns:p14="http://schemas.microsoft.com/office/powerpoint/2010/main" val="1912956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024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024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024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1024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9" dur="500"/>
                                        <p:tgtEl>
                                          <p:spTgt spid="1024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4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ChangeArrowheads="1"/>
          </p:cNvSpPr>
          <p:nvPr/>
        </p:nvSpPr>
        <p:spPr bwMode="auto">
          <a:xfrm>
            <a:off x="1524000" y="685800"/>
            <a:ext cx="6172200" cy="869950"/>
          </a:xfrm>
          <a:prstGeom prst="octagon">
            <a:avLst>
              <a:gd name="adj" fmla="val 29287"/>
            </a:avLst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</a:rPr>
              <a:t>HARTA DALAM TANAH</a:t>
            </a: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1219200" y="1837944"/>
            <a:ext cx="77724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 algn="just">
              <a:lnSpc>
                <a:spcPct val="90000"/>
              </a:lnSpc>
              <a:spcBef>
                <a:spcPct val="20000"/>
              </a:spcBef>
              <a:tabLst>
                <a:tab pos="857250" algn="l"/>
              </a:tabLst>
              <a:defRPr/>
            </a:pPr>
            <a:r>
              <a:rPr lang="en-US" sz="2800" i="1" dirty="0" err="1">
                <a:latin typeface="Impact" pitchFamily="34" charset="0"/>
              </a:rPr>
              <a:t>Seksyen</a:t>
            </a:r>
            <a:r>
              <a:rPr lang="en-US" sz="2800" i="1" dirty="0">
                <a:latin typeface="Impact" pitchFamily="34" charset="0"/>
              </a:rPr>
              <a:t> 40</a:t>
            </a:r>
            <a:endParaRPr lang="en-US" sz="2800" dirty="0">
              <a:latin typeface="Impact" pitchFamily="34" charset="0"/>
            </a:endParaRPr>
          </a:p>
          <a:p>
            <a:pPr algn="just">
              <a:lnSpc>
                <a:spcPct val="90000"/>
              </a:lnSpc>
              <a:spcBef>
                <a:spcPct val="20000"/>
              </a:spcBef>
              <a:tabLst>
                <a:tab pos="857250" algn="l"/>
              </a:tabLst>
              <a:defRPr/>
            </a:pPr>
            <a:r>
              <a:rPr lang="en-US" sz="2800" dirty="0" err="1">
                <a:latin typeface="Impact" pitchFamily="34" charset="0"/>
              </a:rPr>
              <a:t>Perkara-perkara</a:t>
            </a:r>
            <a:r>
              <a:rPr lang="en-US" sz="2800" dirty="0">
                <a:latin typeface="Impact" pitchFamily="34" charset="0"/>
              </a:rPr>
              <a:t> </a:t>
            </a:r>
            <a:r>
              <a:rPr lang="en-US" sz="2800" dirty="0" err="1">
                <a:latin typeface="Impact" pitchFamily="34" charset="0"/>
              </a:rPr>
              <a:t>berikut</a:t>
            </a:r>
            <a:r>
              <a:rPr lang="en-US" sz="2800" dirty="0">
                <a:latin typeface="Impact" pitchFamily="34" charset="0"/>
              </a:rPr>
              <a:t> </a:t>
            </a:r>
            <a:r>
              <a:rPr lang="en-US" sz="2800" dirty="0" err="1">
                <a:latin typeface="Impact" pitchFamily="34" charset="0"/>
              </a:rPr>
              <a:t>adalah</a:t>
            </a:r>
            <a:r>
              <a:rPr lang="en-US" sz="2800" dirty="0">
                <a:latin typeface="Impact" pitchFamily="34" charset="0"/>
              </a:rPr>
              <a:t> </a:t>
            </a:r>
            <a:r>
              <a:rPr lang="en-US" sz="2800" dirty="0" err="1">
                <a:latin typeface="Impact" pitchFamily="34" charset="0"/>
              </a:rPr>
              <a:t>terletakhak</a:t>
            </a:r>
            <a:r>
              <a:rPr lang="en-US" sz="2800" dirty="0">
                <a:latin typeface="Impact" pitchFamily="34" charset="0"/>
              </a:rPr>
              <a:t> </a:t>
            </a:r>
            <a:r>
              <a:rPr lang="en-US" sz="2800" dirty="0" err="1" smtClean="0">
                <a:latin typeface="Impact" pitchFamily="34" charset="0"/>
              </a:rPr>
              <a:t>kepada</a:t>
            </a:r>
            <a:r>
              <a:rPr lang="en-US" sz="2800" dirty="0" smtClean="0">
                <a:latin typeface="Impact" pitchFamily="34" charset="0"/>
              </a:rPr>
              <a:t> PBN</a:t>
            </a:r>
            <a:r>
              <a:rPr lang="en-US" sz="2800" dirty="0">
                <a:latin typeface="Impact" pitchFamily="34" charset="0"/>
              </a:rPr>
              <a:t>:-</a:t>
            </a:r>
          </a:p>
          <a:p>
            <a:pPr algn="just">
              <a:lnSpc>
                <a:spcPct val="90000"/>
              </a:lnSpc>
              <a:spcBef>
                <a:spcPct val="20000"/>
              </a:spcBef>
              <a:tabLst>
                <a:tab pos="857250" algn="l"/>
              </a:tabLst>
              <a:defRPr/>
            </a:pPr>
            <a:endParaRPr lang="en-US" sz="2800" dirty="0">
              <a:latin typeface="Impact" pitchFamily="34" charset="0"/>
            </a:endParaRPr>
          </a:p>
          <a:p>
            <a:pPr marL="457200" indent="-457200" algn="just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2800" dirty="0">
                <a:latin typeface="Impact" pitchFamily="34" charset="0"/>
              </a:rPr>
              <a:t>	a.	</a:t>
            </a:r>
            <a:r>
              <a:rPr lang="en-US" sz="2800" dirty="0" err="1">
                <a:latin typeface="Impact" pitchFamily="34" charset="0"/>
              </a:rPr>
              <a:t>semua</a:t>
            </a:r>
            <a:r>
              <a:rPr lang="en-US" sz="2800" dirty="0">
                <a:latin typeface="Impact" pitchFamily="34" charset="0"/>
              </a:rPr>
              <a:t> </a:t>
            </a:r>
            <a:r>
              <a:rPr lang="en-US" sz="2800" dirty="0" err="1">
                <a:latin typeface="Impact" pitchFamily="34" charset="0"/>
              </a:rPr>
              <a:t>harta</a:t>
            </a:r>
            <a:r>
              <a:rPr lang="en-US" sz="2800" dirty="0">
                <a:latin typeface="Impact" pitchFamily="34" charset="0"/>
              </a:rPr>
              <a:t> </a:t>
            </a:r>
            <a:r>
              <a:rPr lang="en-US" sz="2800" dirty="0" err="1">
                <a:latin typeface="Impact" pitchFamily="34" charset="0"/>
              </a:rPr>
              <a:t>dalam</a:t>
            </a:r>
            <a:r>
              <a:rPr lang="en-US" sz="2800" dirty="0">
                <a:latin typeface="Impact" pitchFamily="34" charset="0"/>
              </a:rPr>
              <a:t> </a:t>
            </a:r>
            <a:r>
              <a:rPr lang="en-US" sz="2800" dirty="0" err="1">
                <a:latin typeface="Impact" pitchFamily="34" charset="0"/>
              </a:rPr>
              <a:t>tanah</a:t>
            </a:r>
            <a:r>
              <a:rPr lang="en-US" sz="2800" dirty="0">
                <a:latin typeface="Impact" pitchFamily="34" charset="0"/>
              </a:rPr>
              <a:t> </a:t>
            </a:r>
            <a:r>
              <a:rPr lang="en-US" sz="2800" dirty="0" err="1">
                <a:latin typeface="Impact" pitchFamily="34" charset="0"/>
              </a:rPr>
              <a:t>Kerajaan</a:t>
            </a:r>
            <a:endParaRPr lang="en-US" sz="2800" dirty="0">
              <a:latin typeface="Impact" pitchFamily="34" charset="0"/>
            </a:endParaRPr>
          </a:p>
          <a:p>
            <a:pPr marL="457200" indent="-457200" algn="just">
              <a:lnSpc>
                <a:spcPct val="90000"/>
              </a:lnSpc>
              <a:spcBef>
                <a:spcPct val="20000"/>
              </a:spcBef>
              <a:defRPr/>
            </a:pPr>
            <a:endParaRPr lang="en-US" sz="2800" dirty="0">
              <a:latin typeface="Impact" pitchFamily="34" charset="0"/>
            </a:endParaRPr>
          </a:p>
          <a:p>
            <a:pPr marL="457200" indent="-457200" algn="just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2800" dirty="0">
                <a:latin typeface="Impact" pitchFamily="34" charset="0"/>
              </a:rPr>
              <a:t>	b.	</a:t>
            </a:r>
            <a:r>
              <a:rPr lang="en-US" sz="2800" dirty="0" err="1">
                <a:latin typeface="Impact" pitchFamily="34" charset="0"/>
              </a:rPr>
              <a:t>semua</a:t>
            </a:r>
            <a:r>
              <a:rPr lang="en-US" sz="2800" dirty="0">
                <a:latin typeface="Impact" pitchFamily="34" charset="0"/>
              </a:rPr>
              <a:t> </a:t>
            </a:r>
            <a:r>
              <a:rPr lang="en-US" sz="2800" dirty="0" err="1">
                <a:latin typeface="Impact" pitchFamily="34" charset="0"/>
              </a:rPr>
              <a:t>galian</a:t>
            </a:r>
            <a:r>
              <a:rPr lang="en-US" sz="2800" dirty="0">
                <a:latin typeface="Impact" pitchFamily="34" charset="0"/>
              </a:rPr>
              <a:t> </a:t>
            </a:r>
            <a:r>
              <a:rPr lang="en-US" sz="2800" dirty="0" err="1">
                <a:latin typeface="Impact" pitchFamily="34" charset="0"/>
              </a:rPr>
              <a:t>dan</a:t>
            </a:r>
            <a:r>
              <a:rPr lang="en-US" sz="2800" dirty="0">
                <a:latin typeface="Impact" pitchFamily="34" charset="0"/>
              </a:rPr>
              <a:t> </a:t>
            </a:r>
            <a:r>
              <a:rPr lang="en-US" sz="2800" dirty="0" err="1">
                <a:latin typeface="Impact" pitchFamily="34" charset="0"/>
              </a:rPr>
              <a:t>bahan</a:t>
            </a:r>
            <a:r>
              <a:rPr lang="en-US" sz="2800" dirty="0">
                <a:latin typeface="Impact" pitchFamily="34" charset="0"/>
              </a:rPr>
              <a:t> </a:t>
            </a:r>
            <a:r>
              <a:rPr lang="en-US" sz="2800" dirty="0" err="1">
                <a:latin typeface="Impact" pitchFamily="34" charset="0"/>
              </a:rPr>
              <a:t>batuan</a:t>
            </a:r>
            <a:r>
              <a:rPr lang="en-US" sz="2800" dirty="0">
                <a:latin typeface="Impact" pitchFamily="34" charset="0"/>
              </a:rPr>
              <a:t> yang 	</a:t>
            </a:r>
            <a:r>
              <a:rPr lang="en-US" sz="2800" dirty="0" err="1">
                <a:latin typeface="Impact" pitchFamily="34" charset="0"/>
              </a:rPr>
              <a:t>terkandung</a:t>
            </a:r>
            <a:r>
              <a:rPr lang="en-US" sz="2800" dirty="0">
                <a:latin typeface="Impact" pitchFamily="34" charset="0"/>
              </a:rPr>
              <a:t> </a:t>
            </a:r>
            <a:r>
              <a:rPr lang="en-US" sz="2800" dirty="0" err="1">
                <a:latin typeface="Impact" pitchFamily="34" charset="0"/>
              </a:rPr>
              <a:t>dalam</a:t>
            </a:r>
            <a:r>
              <a:rPr lang="en-US" sz="2800" dirty="0">
                <a:latin typeface="Impact" pitchFamily="34" charset="0"/>
              </a:rPr>
              <a:t> </a:t>
            </a:r>
            <a:r>
              <a:rPr lang="en-US" sz="2800" dirty="0" err="1">
                <a:latin typeface="Impact" pitchFamily="34" charset="0"/>
              </a:rPr>
              <a:t>atau</a:t>
            </a:r>
            <a:r>
              <a:rPr lang="en-US" sz="2800" dirty="0">
                <a:latin typeface="Impact" pitchFamily="34" charset="0"/>
              </a:rPr>
              <a:t> </a:t>
            </a:r>
            <a:r>
              <a:rPr lang="en-US" sz="2800" dirty="0" err="1">
                <a:latin typeface="Impact" pitchFamily="34" charset="0"/>
              </a:rPr>
              <a:t>atas</a:t>
            </a:r>
            <a:r>
              <a:rPr lang="en-US" sz="2800" dirty="0">
                <a:latin typeface="Impact" pitchFamily="34" charset="0"/>
              </a:rPr>
              <a:t> </a:t>
            </a:r>
            <a:r>
              <a:rPr lang="en-US" sz="2800" dirty="0" err="1">
                <a:latin typeface="Impact" pitchFamily="34" charset="0"/>
              </a:rPr>
              <a:t>mana-mana</a:t>
            </a:r>
            <a:r>
              <a:rPr lang="en-US" sz="2800" dirty="0">
                <a:latin typeface="Impact" pitchFamily="34" charset="0"/>
              </a:rPr>
              <a:t> 	</a:t>
            </a:r>
            <a:r>
              <a:rPr lang="en-US" sz="2800" dirty="0" err="1">
                <a:latin typeface="Impact" pitchFamily="34" charset="0"/>
              </a:rPr>
              <a:t>tanah</a:t>
            </a:r>
            <a:r>
              <a:rPr lang="en-US" sz="2800" dirty="0">
                <a:latin typeface="Impact" pitchFamily="34" charset="0"/>
              </a:rPr>
              <a:t> 	</a:t>
            </a:r>
            <a:r>
              <a:rPr lang="en-US" sz="2800" dirty="0" err="1">
                <a:latin typeface="Impact" pitchFamily="34" charset="0"/>
              </a:rPr>
              <a:t>kecuali</a:t>
            </a:r>
            <a:r>
              <a:rPr lang="en-US" sz="2800" dirty="0">
                <a:latin typeface="Impact" pitchFamily="34" charset="0"/>
              </a:rPr>
              <a:t> yang </a:t>
            </a:r>
            <a:r>
              <a:rPr lang="en-US" sz="2800" dirty="0" err="1">
                <a:latin typeface="Impact" pitchFamily="34" charset="0"/>
              </a:rPr>
              <a:t>telah</a:t>
            </a:r>
            <a:r>
              <a:rPr lang="en-US" sz="2800" dirty="0">
                <a:latin typeface="Impact" pitchFamily="34" charset="0"/>
              </a:rPr>
              <a:t>	</a:t>
            </a:r>
            <a:r>
              <a:rPr lang="en-US" sz="2800" dirty="0" err="1">
                <a:latin typeface="Impact" pitchFamily="34" charset="0"/>
              </a:rPr>
              <a:t>dilupuskan</a:t>
            </a:r>
            <a:r>
              <a:rPr lang="en-US" sz="2800" dirty="0">
                <a:latin typeface="Impact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33404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/>
    </mc:Choice>
    <mc:Fallback xmlns="">
      <p:transition spd="slow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/>
      <p:bldP spid="3789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Rot="1" noChangeArrowheads="1"/>
          </p:cNvSpPr>
          <p:nvPr/>
        </p:nvSpPr>
        <p:spPr bwMode="auto">
          <a:xfrm>
            <a:off x="1143000" y="1600199"/>
            <a:ext cx="7623175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27063" indent="-627063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r>
              <a:rPr lang="en-US" sz="2800" b="1" dirty="0" smtClean="0"/>
              <a:t>1. 	S</a:t>
            </a:r>
            <a:r>
              <a:rPr lang="en-US" sz="2800" b="1" dirty="0"/>
              <a:t>. 41 KTN, PBN MEMPUNYAI KUASA PELUPUSAN SEPENUHNYA BERKAITAN</a:t>
            </a:r>
          </a:p>
          <a:p>
            <a:pPr marL="609600" indent="-609600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r>
              <a:rPr lang="en-US" sz="2800" b="1" dirty="0"/>
              <a:t>	-	HARTA DIBAWAH S. 40 KTN</a:t>
            </a:r>
          </a:p>
          <a:p>
            <a:pPr marL="609600" indent="-609600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r>
              <a:rPr lang="en-US" sz="2800" b="1" dirty="0"/>
              <a:t>	-	TANAH RIZAB</a:t>
            </a:r>
          </a:p>
          <a:p>
            <a:pPr marL="609600" indent="-609600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r>
              <a:rPr lang="en-US" sz="2800" b="1" dirty="0"/>
              <a:t>	-	TANAH LOMBONG</a:t>
            </a:r>
          </a:p>
          <a:p>
            <a:pPr marL="609600" indent="-609600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r>
              <a:rPr lang="en-US" sz="2800" b="1" dirty="0"/>
              <a:t>2.	KUASA PELUPUSAN MELIPUTI BERIMILIK, MERIZABKAN, LESEN, PERMIT BAHAN BATUAN DAN PERMIT RUANG UDARA.</a:t>
            </a:r>
          </a:p>
        </p:txBody>
      </p:sp>
      <p:sp>
        <p:nvSpPr>
          <p:cNvPr id="103427" name="Rectangle 3"/>
          <p:cNvSpPr>
            <a:spLocks noRot="1" noChangeArrowheads="1"/>
          </p:cNvSpPr>
          <p:nvPr/>
        </p:nvSpPr>
        <p:spPr bwMode="auto">
          <a:xfrm>
            <a:off x="301625" y="508379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4400" b="1" dirty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KUASA PELUPUSAN</a:t>
            </a:r>
          </a:p>
        </p:txBody>
      </p:sp>
    </p:spTree>
    <p:extLst>
      <p:ext uri="{BB962C8B-B14F-4D97-AF65-F5344CB8AC3E}">
        <p14:creationId xmlns:p14="http://schemas.microsoft.com/office/powerpoint/2010/main" val="1831971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103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2000"/>
                                        <p:tgtEl>
                                          <p:spTgt spid="103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2000"/>
                                        <p:tgtEl>
                                          <p:spTgt spid="1034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2000"/>
                                        <p:tgtEl>
                                          <p:spTgt spid="1034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2000"/>
                                        <p:tgtEl>
                                          <p:spTgt spid="1034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6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7"/>
          <p:cNvGrpSpPr>
            <a:grpSpLocks/>
          </p:cNvGrpSpPr>
          <p:nvPr/>
        </p:nvGrpSpPr>
        <p:grpSpPr bwMode="auto">
          <a:xfrm>
            <a:off x="990600" y="2286000"/>
            <a:ext cx="1905000" cy="2667000"/>
            <a:chOff x="990600" y="2286000"/>
            <a:chExt cx="1905000" cy="2667000"/>
          </a:xfrm>
        </p:grpSpPr>
        <p:sp>
          <p:nvSpPr>
            <p:cNvPr id="11" name="Chevron 10"/>
            <p:cNvSpPr/>
            <p:nvPr/>
          </p:nvSpPr>
          <p:spPr>
            <a:xfrm>
              <a:off x="990600" y="3733800"/>
              <a:ext cx="1905000" cy="1219200"/>
            </a:xfrm>
            <a:prstGeom prst="chevron">
              <a:avLst>
                <a:gd name="adj" fmla="val 16883"/>
              </a:avLst>
            </a:prstGeom>
            <a:solidFill>
              <a:schemeClr val="bg2">
                <a:lumMod val="75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b="1">
                <a:solidFill>
                  <a:prstClr val="black"/>
                </a:solidFill>
              </a:endParaRPr>
            </a:p>
          </p:txBody>
        </p:sp>
        <p:grpSp>
          <p:nvGrpSpPr>
            <p:cNvPr id="3" name="Group 17"/>
            <p:cNvGrpSpPr>
              <a:grpSpLocks/>
            </p:cNvGrpSpPr>
            <p:nvPr/>
          </p:nvGrpSpPr>
          <p:grpSpPr bwMode="auto">
            <a:xfrm>
              <a:off x="1371600" y="2286000"/>
              <a:ext cx="1066800" cy="1066800"/>
              <a:chOff x="1295400" y="1828800"/>
              <a:chExt cx="1447800" cy="1066800"/>
            </a:xfrm>
          </p:grpSpPr>
          <p:sp>
            <p:nvSpPr>
              <p:cNvPr id="14" name="Rectangular Callout 13"/>
              <p:cNvSpPr/>
              <p:nvPr/>
            </p:nvSpPr>
            <p:spPr>
              <a:xfrm>
                <a:off x="1295400" y="1828800"/>
                <a:ext cx="1447800" cy="1066800"/>
              </a:xfrm>
              <a:prstGeom prst="wedgeRectCallout">
                <a:avLst>
                  <a:gd name="adj1" fmla="val -8529"/>
                  <a:gd name="adj2" fmla="val 80088"/>
                </a:avLst>
              </a:prstGeom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b="1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1370807" y="1905000"/>
                <a:ext cx="1296988" cy="838200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b="1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7" name="TextBox 16"/>
            <p:cNvSpPr txBox="1"/>
            <p:nvPr/>
          </p:nvSpPr>
          <p:spPr>
            <a:xfrm>
              <a:off x="1226989" y="4191000"/>
              <a:ext cx="1609736" cy="4616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ms-MY" sz="1200" b="1" dirty="0">
                  <a:solidFill>
                    <a:srgbClr val="0070C0"/>
                  </a:solidFill>
                </a:rPr>
                <a:t>Kesultanan Melayu</a:t>
              </a:r>
            </a:p>
            <a:p>
              <a:pPr>
                <a:defRPr/>
              </a:pPr>
              <a:r>
                <a:rPr lang="ms-MY" sz="1200" b="1" dirty="0">
                  <a:solidFill>
                    <a:srgbClr val="0070C0"/>
                  </a:solidFill>
                </a:rPr>
                <a:t>(Tradisional)</a:t>
              </a:r>
            </a:p>
          </p:txBody>
        </p:sp>
      </p:grpSp>
      <p:grpSp>
        <p:nvGrpSpPr>
          <p:cNvPr id="4" name="Group 38"/>
          <p:cNvGrpSpPr>
            <a:grpSpLocks/>
          </p:cNvGrpSpPr>
          <p:nvPr/>
        </p:nvGrpSpPr>
        <p:grpSpPr bwMode="auto">
          <a:xfrm>
            <a:off x="2819400" y="2286000"/>
            <a:ext cx="1905000" cy="2667000"/>
            <a:chOff x="2819400" y="2286000"/>
            <a:chExt cx="1905000" cy="2667000"/>
          </a:xfrm>
        </p:grpSpPr>
        <p:sp>
          <p:nvSpPr>
            <p:cNvPr id="20" name="Chevron 19"/>
            <p:cNvSpPr/>
            <p:nvPr/>
          </p:nvSpPr>
          <p:spPr>
            <a:xfrm>
              <a:off x="2819400" y="3733800"/>
              <a:ext cx="1905000" cy="1219200"/>
            </a:xfrm>
            <a:prstGeom prst="chevron">
              <a:avLst>
                <a:gd name="adj" fmla="val 16883"/>
              </a:avLst>
            </a:prstGeom>
            <a:solidFill>
              <a:schemeClr val="bg2">
                <a:lumMod val="75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3600">
                <a:solidFill>
                  <a:prstClr val="black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049685" y="4171890"/>
              <a:ext cx="1598515" cy="4001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ms-MY" sz="2000" b="1" dirty="0">
                  <a:solidFill>
                    <a:srgbClr val="0070C0"/>
                  </a:solidFill>
                </a:rPr>
                <a:t>Penjajahan</a:t>
              </a:r>
            </a:p>
          </p:txBody>
        </p:sp>
        <p:grpSp>
          <p:nvGrpSpPr>
            <p:cNvPr id="5" name="Group 21"/>
            <p:cNvGrpSpPr>
              <a:grpSpLocks/>
            </p:cNvGrpSpPr>
            <p:nvPr/>
          </p:nvGrpSpPr>
          <p:grpSpPr bwMode="auto">
            <a:xfrm>
              <a:off x="3048000" y="2286000"/>
              <a:ext cx="1066800" cy="1066800"/>
              <a:chOff x="1295400" y="1828800"/>
              <a:chExt cx="1447800" cy="1066800"/>
            </a:xfrm>
          </p:grpSpPr>
          <p:sp>
            <p:nvSpPr>
              <p:cNvPr id="23" name="Rectangular Callout 22"/>
              <p:cNvSpPr/>
              <p:nvPr/>
            </p:nvSpPr>
            <p:spPr>
              <a:xfrm>
                <a:off x="1295400" y="1828800"/>
                <a:ext cx="1447800" cy="1066800"/>
              </a:xfrm>
              <a:prstGeom prst="wedgeRectCallout">
                <a:avLst>
                  <a:gd name="adj1" fmla="val -8529"/>
                  <a:gd name="adj2" fmla="val 80088"/>
                </a:avLst>
              </a:prstGeom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3600">
                  <a:solidFill>
                    <a:prstClr val="white"/>
                  </a:solidFill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1370807" y="1905000"/>
                <a:ext cx="1296988" cy="838200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3600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6" name="Group 39"/>
          <p:cNvGrpSpPr>
            <a:grpSpLocks/>
          </p:cNvGrpSpPr>
          <p:nvPr/>
        </p:nvGrpSpPr>
        <p:grpSpPr bwMode="auto">
          <a:xfrm>
            <a:off x="4648200" y="2286000"/>
            <a:ext cx="1905000" cy="2667000"/>
            <a:chOff x="4648200" y="2286000"/>
            <a:chExt cx="1905000" cy="2667000"/>
          </a:xfrm>
        </p:grpSpPr>
        <p:sp>
          <p:nvSpPr>
            <p:cNvPr id="25" name="Chevron 24"/>
            <p:cNvSpPr/>
            <p:nvPr/>
          </p:nvSpPr>
          <p:spPr>
            <a:xfrm>
              <a:off x="4648200" y="3733800"/>
              <a:ext cx="1905000" cy="1219200"/>
            </a:xfrm>
            <a:prstGeom prst="chevron">
              <a:avLst>
                <a:gd name="adj" fmla="val 16883"/>
              </a:avLst>
            </a:prstGeom>
            <a:solidFill>
              <a:schemeClr val="bg2">
                <a:lumMod val="75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953000" y="4038600"/>
              <a:ext cx="1447800" cy="83099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ms-MY" sz="1600" b="1" dirty="0">
                  <a:solidFill>
                    <a:srgbClr val="0070C0"/>
                  </a:solidFill>
                </a:rPr>
                <a:t>Persekutuan Tanah Melayu</a:t>
              </a:r>
            </a:p>
          </p:txBody>
        </p:sp>
        <p:grpSp>
          <p:nvGrpSpPr>
            <p:cNvPr id="7" name="Group 26"/>
            <p:cNvGrpSpPr>
              <a:grpSpLocks/>
            </p:cNvGrpSpPr>
            <p:nvPr/>
          </p:nvGrpSpPr>
          <p:grpSpPr bwMode="auto">
            <a:xfrm>
              <a:off x="4876800" y="2286000"/>
              <a:ext cx="1066800" cy="1066800"/>
              <a:chOff x="1295400" y="1828800"/>
              <a:chExt cx="1447800" cy="1066800"/>
            </a:xfrm>
          </p:grpSpPr>
          <p:sp>
            <p:nvSpPr>
              <p:cNvPr id="28" name="Rectangular Callout 27"/>
              <p:cNvSpPr/>
              <p:nvPr/>
            </p:nvSpPr>
            <p:spPr>
              <a:xfrm>
                <a:off x="1295400" y="1828800"/>
                <a:ext cx="1447800" cy="1066800"/>
              </a:xfrm>
              <a:prstGeom prst="wedgeRectCallout">
                <a:avLst>
                  <a:gd name="adj1" fmla="val -8529"/>
                  <a:gd name="adj2" fmla="val 80088"/>
                </a:avLst>
              </a:prstGeom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1370807" y="1905000"/>
                <a:ext cx="1296988" cy="838200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8" name="Group 40"/>
          <p:cNvGrpSpPr>
            <a:grpSpLocks/>
          </p:cNvGrpSpPr>
          <p:nvPr/>
        </p:nvGrpSpPr>
        <p:grpSpPr bwMode="auto">
          <a:xfrm>
            <a:off x="6477000" y="2286000"/>
            <a:ext cx="1989018" cy="2667000"/>
            <a:chOff x="6477000" y="2286000"/>
            <a:chExt cx="1989018" cy="2667000"/>
          </a:xfrm>
        </p:grpSpPr>
        <p:sp>
          <p:nvSpPr>
            <p:cNvPr id="30" name="Chevron 29"/>
            <p:cNvSpPr/>
            <p:nvPr/>
          </p:nvSpPr>
          <p:spPr>
            <a:xfrm>
              <a:off x="6477000" y="3733800"/>
              <a:ext cx="1905000" cy="1219200"/>
            </a:xfrm>
            <a:prstGeom prst="chevron">
              <a:avLst>
                <a:gd name="adj" fmla="val 16883"/>
              </a:avLst>
            </a:prstGeom>
            <a:solidFill>
              <a:schemeClr val="bg2">
                <a:lumMod val="75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4000">
                <a:solidFill>
                  <a:prstClr val="black"/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705600" y="4114800"/>
              <a:ext cx="1760418" cy="52322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ms-MY" sz="2800" b="1" dirty="0">
                  <a:solidFill>
                    <a:srgbClr val="0070C0"/>
                  </a:solidFill>
                </a:rPr>
                <a:t>Malaysia</a:t>
              </a:r>
            </a:p>
          </p:txBody>
        </p:sp>
        <p:grpSp>
          <p:nvGrpSpPr>
            <p:cNvPr id="9" name="Group 31"/>
            <p:cNvGrpSpPr>
              <a:grpSpLocks/>
            </p:cNvGrpSpPr>
            <p:nvPr/>
          </p:nvGrpSpPr>
          <p:grpSpPr bwMode="auto">
            <a:xfrm>
              <a:off x="6705600" y="2286000"/>
              <a:ext cx="1066800" cy="1066800"/>
              <a:chOff x="1295400" y="1828800"/>
              <a:chExt cx="1447800" cy="1066800"/>
            </a:xfrm>
          </p:grpSpPr>
          <p:sp>
            <p:nvSpPr>
              <p:cNvPr id="33" name="Rectangular Callout 32"/>
              <p:cNvSpPr/>
              <p:nvPr/>
            </p:nvSpPr>
            <p:spPr>
              <a:xfrm>
                <a:off x="1295400" y="1828800"/>
                <a:ext cx="1447800" cy="1066800"/>
              </a:xfrm>
              <a:prstGeom prst="wedgeRectCallout">
                <a:avLst>
                  <a:gd name="adj1" fmla="val -8529"/>
                  <a:gd name="adj2" fmla="val 80088"/>
                </a:avLst>
              </a:prstGeom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4000">
                  <a:solidFill>
                    <a:prstClr val="white"/>
                  </a:solidFill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1370807" y="1905000"/>
                <a:ext cx="1296988" cy="838200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400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27654" name="Title 35"/>
          <p:cNvSpPr>
            <a:spLocks noGrp="1"/>
          </p:cNvSpPr>
          <p:nvPr>
            <p:ph type="title"/>
          </p:nvPr>
        </p:nvSpPr>
        <p:spPr>
          <a:xfrm>
            <a:off x="457200" y="762000"/>
            <a:ext cx="8305800" cy="1143000"/>
          </a:xfrm>
        </p:spPr>
        <p:txBody>
          <a:bodyPr>
            <a:noAutofit/>
          </a:bodyPr>
          <a:lstStyle/>
          <a:p>
            <a:pPr algn="ctr"/>
            <a:r>
              <a:rPr lang="ms-MY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SEJARAH PENTADBIRAN DAN PERUNDANGAN TANAH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73E35-9DEF-4938-86A5-4D5F5B975446}" type="slidenum">
              <a:rPr lang="en-US" smtClean="0">
                <a:solidFill>
                  <a:srgbClr val="775F55">
                    <a:shade val="90000"/>
                  </a:srgbClr>
                </a:solidFill>
              </a:rPr>
              <a:pPr/>
              <a:t>3</a:t>
            </a:fld>
            <a:endParaRPr lang="en-US">
              <a:solidFill>
                <a:srgbClr val="775F55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761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2" name="Rectangle 1028"/>
          <p:cNvSpPr>
            <a:spLocks noGrp="1" noRot="1" noChangeArrowheads="1"/>
          </p:cNvSpPr>
          <p:nvPr>
            <p:ph type="title"/>
          </p:nvPr>
        </p:nvSpPr>
        <p:spPr>
          <a:xfrm>
            <a:off x="1066800" y="838200"/>
            <a:ext cx="7024744" cy="877336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solidFill>
                  <a:srgbClr val="FF9933"/>
                </a:solidFill>
              </a:rPr>
              <a:t>HAD PELUPUSAN</a:t>
            </a:r>
          </a:p>
        </p:txBody>
      </p:sp>
      <p:sp>
        <p:nvSpPr>
          <p:cNvPr id="104453" name="Rectangle 1029"/>
          <p:cNvSpPr>
            <a:spLocks noGrp="1" noRot="1" noChangeArrowheads="1"/>
          </p:cNvSpPr>
          <p:nvPr>
            <p:ph type="body" idx="1"/>
          </p:nvPr>
        </p:nvSpPr>
        <p:spPr>
          <a:xfrm>
            <a:off x="838200" y="2057400"/>
            <a:ext cx="7620000" cy="3508977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 b="1" dirty="0" smtClean="0">
                <a:solidFill>
                  <a:schemeClr val="tx1"/>
                </a:solidFill>
              </a:rPr>
              <a:t>TIDAK BOLEH MELUPUSKAN TANAH UNTUK MELOMBONG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b="1" dirty="0" smtClean="0">
                <a:solidFill>
                  <a:schemeClr val="tx1"/>
                </a:solidFill>
              </a:rPr>
              <a:t>TIDAK BOLEH MENGAMBIL/MENGALIH BAHAN BATUAN UNTUK DAPATKAN LOGAM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b="1" dirty="0" smtClean="0">
                <a:solidFill>
                  <a:schemeClr val="tx1"/>
                </a:solidFill>
              </a:rPr>
              <a:t>TIDAK BOLEH MELUPUSKAN TANAH UNTUK MENGAMBIL HASIL HUTAN.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b="1" dirty="0" smtClean="0">
                <a:solidFill>
                  <a:schemeClr val="tx1"/>
                </a:solidFill>
              </a:rPr>
              <a:t>TIDAK BOLEH BERIMILIK TANAH PERTANIAN KURANG DARI 2/5 HA.UNTUK DIPEGANG OLEH LEBIH DARI SATU ORANG/BADAN.</a:t>
            </a:r>
          </a:p>
        </p:txBody>
      </p:sp>
    </p:spTree>
    <p:extLst>
      <p:ext uri="{BB962C8B-B14F-4D97-AF65-F5344CB8AC3E}">
        <p14:creationId xmlns:p14="http://schemas.microsoft.com/office/powerpoint/2010/main" val="136691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1044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2000"/>
                                        <p:tgtEl>
                                          <p:spTgt spid="1044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2000"/>
                                        <p:tgtEl>
                                          <p:spTgt spid="1044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2000"/>
                                        <p:tgtEl>
                                          <p:spTgt spid="1044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3" grpId="0" build="p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568915"/>
              </p:ext>
            </p:extLst>
          </p:nvPr>
        </p:nvGraphicFramePr>
        <p:xfrm>
          <a:off x="0" y="-1"/>
          <a:ext cx="9144000" cy="685800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286000"/>
                <a:gridCol w="2286000"/>
                <a:gridCol w="2286000"/>
                <a:gridCol w="2286000"/>
              </a:tblGrid>
              <a:tr h="586086">
                <a:tc rowSpan="2">
                  <a:txBody>
                    <a:bodyPr/>
                    <a:lstStyle/>
                    <a:p>
                      <a:endParaRPr lang="en-US" sz="1800" dirty="0" smtClean="0"/>
                    </a:p>
                    <a:p>
                      <a:r>
                        <a:rPr lang="en-US" sz="1800" dirty="0" err="1" smtClean="0"/>
                        <a:t>Pentadbiran</a:t>
                      </a:r>
                      <a:r>
                        <a:rPr lang="en-US" sz="1800" dirty="0" smtClean="0"/>
                        <a:t> Tanah Malaysia</a:t>
                      </a:r>
                      <a:endParaRPr lang="en-US" sz="1800" dirty="0">
                        <a:solidFill>
                          <a:schemeClr val="bg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Piawaian</a:t>
                      </a:r>
                      <a:endParaRPr lang="en-US" sz="32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818063">
                <a:tc vMerge="1">
                  <a:txBody>
                    <a:bodyPr/>
                    <a:lstStyle/>
                    <a:p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Kawalan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Undang-Undang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Utama</a:t>
                      </a:r>
                      <a:endParaRPr lang="en-US" sz="1800" dirty="0">
                        <a:solidFill>
                          <a:schemeClr val="bg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Klasifikasi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Guna</a:t>
                      </a:r>
                      <a:r>
                        <a:rPr lang="en-US" sz="1800" dirty="0" smtClean="0"/>
                        <a:t> Tanah</a:t>
                      </a:r>
                      <a:endParaRPr lang="en-US" sz="1800" dirty="0">
                        <a:solidFill>
                          <a:schemeClr val="bg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Pemegangan</a:t>
                      </a:r>
                      <a:r>
                        <a:rPr lang="en-US" sz="1800" dirty="0" smtClean="0"/>
                        <a:t> Tanah</a:t>
                      </a:r>
                      <a:endParaRPr lang="en-US" sz="1800" dirty="0">
                        <a:solidFill>
                          <a:schemeClr val="bg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  <a:tr h="296127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A. </a:t>
                      </a:r>
                      <a:r>
                        <a:rPr lang="en-US" sz="1400" dirty="0" err="1" smtClean="0"/>
                        <a:t>Pentadbiran</a:t>
                      </a:r>
                      <a:r>
                        <a:rPr lang="en-US" sz="1400" dirty="0" smtClean="0"/>
                        <a:t> Tanah </a:t>
                      </a:r>
                      <a:r>
                        <a:rPr lang="en-US" sz="1400" dirty="0" err="1" smtClean="0"/>
                        <a:t>Semenanjung</a:t>
                      </a:r>
                      <a:endParaRPr lang="en-US" sz="14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 smtClean="0"/>
                    </a:p>
                    <a:p>
                      <a:pPr marL="228600" marR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sz="1200" dirty="0" smtClean="0"/>
                        <a:t>Perlis,</a:t>
                      </a:r>
                    </a:p>
                    <a:p>
                      <a:pPr marL="228600" marR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sz="1200" dirty="0" smtClean="0"/>
                        <a:t>Kedah</a:t>
                      </a:r>
                    </a:p>
                    <a:p>
                      <a:pPr marL="228600" marR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sz="1200" dirty="0" err="1" smtClean="0"/>
                        <a:t>Pulau</a:t>
                      </a:r>
                      <a:r>
                        <a:rPr lang="en-US" sz="1200" dirty="0" smtClean="0"/>
                        <a:t> Pinang</a:t>
                      </a:r>
                    </a:p>
                    <a:p>
                      <a:pPr marL="228600" marR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sz="1200" dirty="0" smtClean="0"/>
                        <a:t>Kelantan</a:t>
                      </a:r>
                    </a:p>
                    <a:p>
                      <a:pPr marL="228600" marR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sz="1200" dirty="0" smtClean="0"/>
                        <a:t>Perak</a:t>
                      </a:r>
                    </a:p>
                    <a:p>
                      <a:pPr marL="228600" marR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sz="1200" dirty="0" smtClean="0"/>
                        <a:t>Terengganu</a:t>
                      </a:r>
                    </a:p>
                    <a:p>
                      <a:pPr marL="228600" marR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sz="1200" dirty="0" smtClean="0"/>
                        <a:t>Pahang</a:t>
                      </a:r>
                    </a:p>
                    <a:p>
                      <a:pPr marL="228600" marR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sz="1200" dirty="0" smtClean="0"/>
                        <a:t>Selangor</a:t>
                      </a:r>
                    </a:p>
                    <a:p>
                      <a:pPr marL="228600" marR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sz="1200" dirty="0" smtClean="0"/>
                        <a:t>Wilayah Persekutuan</a:t>
                      </a:r>
                    </a:p>
                    <a:p>
                      <a:pPr marL="228600" marR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sz="1200" dirty="0" err="1" smtClean="0"/>
                        <a:t>Negeri</a:t>
                      </a:r>
                      <a:r>
                        <a:rPr lang="en-US" sz="1200" dirty="0" smtClean="0"/>
                        <a:t> Sembilan, </a:t>
                      </a:r>
                    </a:p>
                    <a:p>
                      <a:pPr marL="228600" marR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sz="1200" dirty="0" smtClean="0"/>
                        <a:t>Melaka </a:t>
                      </a:r>
                    </a:p>
                    <a:p>
                      <a:pPr marL="228600" marR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sz="1200" dirty="0" smtClean="0"/>
                        <a:t>Johor</a:t>
                      </a:r>
                      <a:endParaRPr lang="en-US" sz="1200" dirty="0">
                        <a:solidFill>
                          <a:schemeClr val="tx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600" dirty="0" err="1" smtClean="0"/>
                        <a:t>Kanun</a:t>
                      </a:r>
                      <a:r>
                        <a:rPr lang="en-US" sz="1600" dirty="0" smtClean="0"/>
                        <a:t> Tanah Negara 1965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600" dirty="0" err="1" smtClean="0"/>
                        <a:t>Kaedah-Kaedah</a:t>
                      </a:r>
                      <a:r>
                        <a:rPr lang="en-US" sz="1600" dirty="0" smtClean="0"/>
                        <a:t> Tanah </a:t>
                      </a:r>
                      <a:r>
                        <a:rPr lang="en-US" sz="1600" dirty="0" err="1" smtClean="0"/>
                        <a:t>Negeri</a:t>
                      </a:r>
                      <a:endParaRPr lang="en-US" sz="1600" dirty="0">
                        <a:solidFill>
                          <a:schemeClr val="tx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600" dirty="0" err="1" smtClean="0"/>
                        <a:t>Pertanian</a:t>
                      </a:r>
                      <a:endParaRPr lang="en-US" sz="1600" dirty="0" smtClean="0"/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600" dirty="0" err="1" smtClean="0"/>
                        <a:t>Bangunan</a:t>
                      </a:r>
                      <a:endParaRPr lang="en-US" sz="1600" dirty="0" smtClean="0"/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600" dirty="0" err="1" smtClean="0"/>
                        <a:t>Industri</a:t>
                      </a:r>
                      <a:endParaRPr lang="en-US" sz="1600" dirty="0" smtClean="0"/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endParaRPr lang="en-US" sz="1600" dirty="0">
                        <a:solidFill>
                          <a:schemeClr val="tx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600" dirty="0" err="1" smtClean="0"/>
                        <a:t>Selama-lamanya</a:t>
                      </a:r>
                      <a:r>
                        <a:rPr lang="en-US" sz="1600" dirty="0" smtClean="0"/>
                        <a:t>  (in perpetuity)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600" dirty="0" err="1" smtClean="0"/>
                        <a:t>Pajakan</a:t>
                      </a:r>
                      <a:r>
                        <a:rPr lang="en-US" sz="1600" dirty="0" smtClean="0"/>
                        <a:t> 99 </a:t>
                      </a:r>
                      <a:r>
                        <a:rPr lang="en-US" sz="1600" dirty="0" err="1" smtClean="0"/>
                        <a:t>tahun</a:t>
                      </a:r>
                      <a:endParaRPr lang="en-US" sz="1600" dirty="0">
                        <a:solidFill>
                          <a:schemeClr val="tx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  <a:tr h="878504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B. </a:t>
                      </a:r>
                      <a:r>
                        <a:rPr lang="en-US" sz="1400" dirty="0" err="1" smtClean="0"/>
                        <a:t>Pentadbiran</a:t>
                      </a:r>
                      <a:r>
                        <a:rPr lang="en-US" sz="1400" dirty="0" smtClean="0"/>
                        <a:t> Tanah Sabah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en-US" sz="1600" dirty="0" smtClean="0"/>
                        <a:t>Sabah Land Ordinance (Cap. 68)</a:t>
                      </a:r>
                      <a:endParaRPr lang="en-US" sz="1600" dirty="0">
                        <a:solidFill>
                          <a:schemeClr val="tx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600" dirty="0" smtClean="0"/>
                        <a:t>Tanah </a:t>
                      </a:r>
                      <a:r>
                        <a:rPr lang="en-US" sz="1600" dirty="0" err="1" smtClean="0"/>
                        <a:t>Desa</a:t>
                      </a:r>
                      <a:endParaRPr lang="en-US" sz="1600" dirty="0" smtClean="0"/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600" dirty="0" smtClean="0"/>
                        <a:t>Tanah Bandar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600" dirty="0" smtClean="0"/>
                        <a:t>Tanah </a:t>
                      </a:r>
                      <a:r>
                        <a:rPr lang="en-US" sz="1600" dirty="0" err="1" smtClean="0"/>
                        <a:t>Natif</a:t>
                      </a:r>
                      <a:endParaRPr lang="en-US" sz="1600" dirty="0">
                        <a:solidFill>
                          <a:schemeClr val="tx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600" dirty="0" err="1" smtClean="0"/>
                        <a:t>Pajakan</a:t>
                      </a:r>
                      <a:r>
                        <a:rPr lang="en-US" sz="1600" dirty="0" smtClean="0"/>
                        <a:t> 99 </a:t>
                      </a:r>
                      <a:r>
                        <a:rPr lang="en-US" sz="1600" dirty="0" err="1" smtClean="0"/>
                        <a:t>tahun</a:t>
                      </a:r>
                      <a:endParaRPr lang="en-US" sz="1600" dirty="0" smtClean="0"/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600" dirty="0" err="1" smtClean="0"/>
                        <a:t>Pajakan</a:t>
                      </a:r>
                      <a:r>
                        <a:rPr lang="en-US" sz="1600" dirty="0" smtClean="0"/>
                        <a:t> 99 </a:t>
                      </a:r>
                      <a:r>
                        <a:rPr lang="en-US" sz="1600" dirty="0" err="1" smtClean="0"/>
                        <a:t>tahun</a:t>
                      </a:r>
                      <a:endParaRPr lang="en-US" sz="1600" dirty="0" smtClean="0"/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600" dirty="0" smtClean="0"/>
                        <a:t>Nil</a:t>
                      </a:r>
                      <a:endParaRPr lang="en-US" sz="1600" dirty="0">
                        <a:solidFill>
                          <a:schemeClr val="tx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  <a:tr h="1614069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C. </a:t>
                      </a:r>
                      <a:r>
                        <a:rPr lang="en-US" sz="1400" dirty="0" err="1" smtClean="0"/>
                        <a:t>Pentadbiran</a:t>
                      </a:r>
                      <a:r>
                        <a:rPr lang="en-US" sz="1400" dirty="0" smtClean="0"/>
                        <a:t> Tanah Sarawak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Sarawak Land Code (Cap. 81)</a:t>
                      </a:r>
                      <a:endParaRPr lang="en-US" sz="1600" dirty="0">
                        <a:solidFill>
                          <a:schemeClr val="tx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600" dirty="0" smtClean="0"/>
                        <a:t>Mixed Zone Land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600" dirty="0" smtClean="0"/>
                        <a:t>Native Area Land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600" dirty="0" smtClean="0"/>
                        <a:t>Native Customary Land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600" dirty="0" smtClean="0"/>
                        <a:t>Reserved Land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600" dirty="0" smtClean="0"/>
                        <a:t>Interior Area Land</a:t>
                      </a:r>
                      <a:endParaRPr lang="en-US" sz="1600" dirty="0">
                        <a:solidFill>
                          <a:schemeClr val="tx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600" dirty="0" smtClean="0"/>
                        <a:t>Grant (exceeding 99 years)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600" dirty="0" smtClean="0"/>
                        <a:t>Lease (not exceeding 99 years)</a:t>
                      </a:r>
                      <a:endParaRPr lang="en-US" sz="1600" dirty="0">
                        <a:solidFill>
                          <a:schemeClr val="tx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CAA73E35-9DEF-4938-86A5-4D5F5B975446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64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-9525" y="-7111"/>
            <a:ext cx="9163050" cy="10413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381500" y="-7111"/>
            <a:ext cx="4762500" cy="6071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-2701" y="-21208"/>
            <a:ext cx="9127524" cy="10417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-749" y="52450"/>
            <a:ext cx="9145638" cy="9017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434084" y="483107"/>
            <a:ext cx="7709916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044952" y="970788"/>
            <a:ext cx="4607052" cy="8991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118604" y="970788"/>
            <a:ext cx="672083" cy="89916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04800" y="533526"/>
            <a:ext cx="1371600" cy="101981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145844" y="664853"/>
            <a:ext cx="7879925" cy="192708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0518">
              <a:lnSpc>
                <a:spcPct val="97819"/>
              </a:lnSpc>
              <a:spcBef>
                <a:spcPts val="280"/>
              </a:spcBef>
            </a:pPr>
            <a:endParaRPr lang="en-US" sz="2000" spc="0" dirty="0" smtClean="0">
              <a:solidFill>
                <a:srgbClr val="0000FF"/>
              </a:solidFill>
              <a:latin typeface="Bookman Old Style"/>
              <a:cs typeface="Bookman Old Style"/>
            </a:endParaRPr>
          </a:p>
          <a:p>
            <a:pPr marL="12700" marR="30518">
              <a:lnSpc>
                <a:spcPct val="97819"/>
              </a:lnSpc>
              <a:spcBef>
                <a:spcPts val="280"/>
              </a:spcBef>
            </a:pPr>
            <a:endParaRPr lang="en-US" sz="2000" dirty="0">
              <a:solidFill>
                <a:srgbClr val="0000FF"/>
              </a:solidFill>
              <a:latin typeface="Bookman Old Style"/>
              <a:cs typeface="Bookman Old Style"/>
            </a:endParaRPr>
          </a:p>
          <a:p>
            <a:pPr marL="12700" marR="30518">
              <a:lnSpc>
                <a:spcPct val="97819"/>
              </a:lnSpc>
              <a:spcBef>
                <a:spcPts val="280"/>
              </a:spcBef>
            </a:pPr>
            <a:endParaRPr lang="en-US" sz="2000" spc="0" dirty="0" smtClean="0">
              <a:solidFill>
                <a:srgbClr val="0000FF"/>
              </a:solidFill>
              <a:latin typeface="Bookman Old Style"/>
              <a:cs typeface="Bookman Old Style"/>
            </a:endParaRPr>
          </a:p>
          <a:p>
            <a:pPr marL="12700" marR="30518">
              <a:lnSpc>
                <a:spcPct val="97819"/>
              </a:lnSpc>
              <a:spcBef>
                <a:spcPts val="280"/>
              </a:spcBef>
            </a:pPr>
            <a:r>
              <a:rPr sz="2000" spc="0" dirty="0" smtClean="0">
                <a:solidFill>
                  <a:srgbClr val="0000FF"/>
                </a:solidFill>
                <a:latin typeface="Bookman Old Style"/>
                <a:cs typeface="Bookman Old Style"/>
              </a:rPr>
              <a:t>P</a:t>
            </a:r>
            <a:r>
              <a:rPr sz="2000" spc="-9" dirty="0" smtClean="0">
                <a:solidFill>
                  <a:srgbClr val="0000FF"/>
                </a:solidFill>
                <a:latin typeface="Bookman Old Style"/>
                <a:cs typeface="Bookman Old Style"/>
              </a:rPr>
              <a:t>E</a:t>
            </a:r>
            <a:r>
              <a:rPr sz="2000" spc="0" dirty="0" smtClean="0">
                <a:solidFill>
                  <a:srgbClr val="0000FF"/>
                </a:solidFill>
                <a:latin typeface="Bookman Old Style"/>
                <a:cs typeface="Bookman Old Style"/>
              </a:rPr>
              <a:t>R</a:t>
            </a:r>
            <a:r>
              <a:rPr sz="2000" spc="-9" dirty="0" smtClean="0">
                <a:solidFill>
                  <a:srgbClr val="0000FF"/>
                </a:solidFill>
                <a:latin typeface="Bookman Old Style"/>
                <a:cs typeface="Bookman Old Style"/>
              </a:rPr>
              <a:t>S</a:t>
            </a:r>
            <a:r>
              <a:rPr sz="2000" spc="0" dirty="0" smtClean="0">
                <a:solidFill>
                  <a:srgbClr val="0000FF"/>
                </a:solidFill>
                <a:latin typeface="Bookman Old Style"/>
                <a:cs typeface="Bookman Old Style"/>
              </a:rPr>
              <a:t>EKUTUAN</a:t>
            </a:r>
            <a:endParaRPr sz="2000" dirty="0">
              <a:latin typeface="Bookman Old Style"/>
              <a:cs typeface="Bookman Old Style"/>
            </a:endParaRPr>
          </a:p>
          <a:p>
            <a:pPr marL="12700" marR="30518">
              <a:lnSpc>
                <a:spcPct val="97819"/>
              </a:lnSpc>
              <a:spcBef>
                <a:spcPts val="270"/>
              </a:spcBef>
            </a:pPr>
            <a:r>
              <a:rPr sz="2000" spc="0" dirty="0" smtClean="0">
                <a:latin typeface="Bookman Old Style"/>
                <a:cs typeface="Bookman Old Style"/>
              </a:rPr>
              <a:t>Majlis</a:t>
            </a:r>
            <a:r>
              <a:rPr sz="2000" spc="-9" dirty="0" smtClean="0">
                <a:latin typeface="Bookman Old Style"/>
                <a:cs typeface="Bookman Old Style"/>
              </a:rPr>
              <a:t> </a:t>
            </a:r>
            <a:r>
              <a:rPr sz="2000" spc="-19" dirty="0" smtClean="0">
                <a:latin typeface="Bookman Old Style"/>
                <a:cs typeface="Bookman Old Style"/>
              </a:rPr>
              <a:t>T</a:t>
            </a:r>
            <a:r>
              <a:rPr sz="2000" spc="0" dirty="0" smtClean="0">
                <a:latin typeface="Bookman Old Style"/>
                <a:cs typeface="Bookman Old Style"/>
              </a:rPr>
              <a:t>anah </a:t>
            </a:r>
            <a:r>
              <a:rPr sz="2000" spc="9" dirty="0" smtClean="0">
                <a:latin typeface="Bookman Old Style"/>
                <a:cs typeface="Bookman Old Style"/>
              </a:rPr>
              <a:t>Ne</a:t>
            </a:r>
            <a:r>
              <a:rPr sz="2000" spc="0" dirty="0" smtClean="0">
                <a:latin typeface="Bookman Old Style"/>
                <a:cs typeface="Bookman Old Style"/>
              </a:rPr>
              <a:t>ga</a:t>
            </a:r>
            <a:r>
              <a:rPr sz="2000" spc="-4" dirty="0" smtClean="0">
                <a:latin typeface="Bookman Old Style"/>
                <a:cs typeface="Bookman Old Style"/>
              </a:rPr>
              <a:t>r</a:t>
            </a:r>
            <a:r>
              <a:rPr sz="2000" spc="0" dirty="0" smtClean="0">
                <a:latin typeface="Bookman Old Style"/>
                <a:cs typeface="Bookman Old Style"/>
              </a:rPr>
              <a:t>a</a:t>
            </a:r>
            <a:r>
              <a:rPr sz="2000" spc="-34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(P</a:t>
            </a:r>
            <a:r>
              <a:rPr sz="2000" spc="14" dirty="0" smtClean="0">
                <a:latin typeface="Bookman Old Style"/>
                <a:cs typeface="Bookman Old Style"/>
              </a:rPr>
              <a:t>e</a:t>
            </a:r>
            <a:r>
              <a:rPr sz="2000" spc="0" dirty="0" smtClean="0">
                <a:latin typeface="Bookman Old Style"/>
                <a:cs typeface="Bookman Old Style"/>
              </a:rPr>
              <a:t>r</a:t>
            </a:r>
            <a:r>
              <a:rPr sz="2000" spc="-9" dirty="0" smtClean="0">
                <a:latin typeface="Bookman Old Style"/>
                <a:cs typeface="Bookman Old Style"/>
              </a:rPr>
              <a:t>.</a:t>
            </a:r>
            <a:r>
              <a:rPr sz="2000" spc="0" dirty="0" smtClean="0">
                <a:latin typeface="Bookman Old Style"/>
                <a:cs typeface="Bookman Old Style"/>
              </a:rPr>
              <a:t>91</a:t>
            </a:r>
            <a:r>
              <a:rPr sz="2000" spc="-39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P</a:t>
            </a:r>
            <a:r>
              <a:rPr sz="2000" spc="9" dirty="0" smtClean="0">
                <a:latin typeface="Bookman Old Style"/>
                <a:cs typeface="Bookman Old Style"/>
              </a:rPr>
              <a:t>P</a:t>
            </a:r>
            <a:r>
              <a:rPr sz="2000" spc="0" dirty="0" smtClean="0">
                <a:latin typeface="Bookman Old Style"/>
                <a:cs typeface="Bookman Old Style"/>
              </a:rPr>
              <a:t>,</a:t>
            </a:r>
            <a:r>
              <a:rPr sz="2000" spc="-19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S9</a:t>
            </a:r>
            <a:r>
              <a:rPr sz="2000" spc="-9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K</a:t>
            </a:r>
            <a:r>
              <a:rPr sz="2000" spc="-25" dirty="0" smtClean="0">
                <a:latin typeface="Bookman Old Style"/>
                <a:cs typeface="Bookman Old Style"/>
              </a:rPr>
              <a:t>T</a:t>
            </a:r>
            <a:r>
              <a:rPr sz="2000" spc="0" dirty="0" smtClean="0">
                <a:latin typeface="Bookman Old Style"/>
                <a:cs typeface="Bookman Old Style"/>
              </a:rPr>
              <a:t>N)</a:t>
            </a:r>
            <a:endParaRPr sz="2000" dirty="0">
              <a:latin typeface="Bookman Old Style"/>
              <a:cs typeface="Bookman Old Style"/>
            </a:endParaRPr>
          </a:p>
          <a:p>
            <a:pPr marL="12700" marR="30518">
              <a:lnSpc>
                <a:spcPct val="97819"/>
              </a:lnSpc>
              <a:spcBef>
                <a:spcPts val="290"/>
              </a:spcBef>
            </a:pPr>
            <a:r>
              <a:rPr sz="2000" spc="0" dirty="0" smtClean="0">
                <a:latin typeface="Bookman Old Style"/>
                <a:cs typeface="Bookman Old Style"/>
              </a:rPr>
              <a:t>M</a:t>
            </a:r>
            <a:r>
              <a:rPr sz="2000" spc="14" dirty="0" smtClean="0">
                <a:latin typeface="Bookman Old Style"/>
                <a:cs typeface="Bookman Old Style"/>
              </a:rPr>
              <a:t>e</a:t>
            </a:r>
            <a:r>
              <a:rPr sz="2000" spc="0" dirty="0" smtClean="0">
                <a:latin typeface="Bookman Old Style"/>
                <a:cs typeface="Bookman Old Style"/>
              </a:rPr>
              <a:t>n</a:t>
            </a:r>
            <a:r>
              <a:rPr sz="2000" spc="-9" dirty="0" smtClean="0">
                <a:latin typeface="Bookman Old Style"/>
                <a:cs typeface="Bookman Old Style"/>
              </a:rPr>
              <a:t>t</a:t>
            </a:r>
            <a:r>
              <a:rPr sz="2000" spc="9" dirty="0" smtClean="0">
                <a:latin typeface="Bookman Old Style"/>
                <a:cs typeface="Bookman Old Style"/>
              </a:rPr>
              <a:t>e</a:t>
            </a:r>
            <a:r>
              <a:rPr sz="2000" spc="0" dirty="0" smtClean="0">
                <a:latin typeface="Bookman Old Style"/>
                <a:cs typeface="Bookman Old Style"/>
              </a:rPr>
              <a:t>ri</a:t>
            </a:r>
            <a:r>
              <a:rPr sz="2000" spc="-39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Sum</a:t>
            </a:r>
            <a:r>
              <a:rPr sz="2000" spc="4" dirty="0" smtClean="0">
                <a:latin typeface="Bookman Old Style"/>
                <a:cs typeface="Bookman Old Style"/>
              </a:rPr>
              <a:t>b</a:t>
            </a:r>
            <a:r>
              <a:rPr sz="2000" spc="9" dirty="0" smtClean="0">
                <a:latin typeface="Bookman Old Style"/>
                <a:cs typeface="Bookman Old Style"/>
              </a:rPr>
              <a:t>e</a:t>
            </a:r>
            <a:r>
              <a:rPr sz="2000" spc="0" dirty="0" smtClean="0">
                <a:latin typeface="Bookman Old Style"/>
                <a:cs typeface="Bookman Old Style"/>
              </a:rPr>
              <a:t>r</a:t>
            </a:r>
            <a:r>
              <a:rPr sz="2000" spc="-34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A</a:t>
            </a:r>
            <a:r>
              <a:rPr sz="2000" spc="4" dirty="0" smtClean="0">
                <a:latin typeface="Bookman Old Style"/>
                <a:cs typeface="Bookman Old Style"/>
              </a:rPr>
              <a:t>s</a:t>
            </a:r>
            <a:r>
              <a:rPr sz="2000" spc="0" dirty="0" smtClean="0">
                <a:latin typeface="Bookman Old Style"/>
                <a:cs typeface="Bookman Old Style"/>
              </a:rPr>
              <a:t>li</a:t>
            </a:r>
            <a:r>
              <a:rPr sz="2000" spc="-14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&amp;</a:t>
            </a:r>
            <a:r>
              <a:rPr sz="2000" spc="-9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Alam S</a:t>
            </a:r>
            <a:r>
              <a:rPr sz="2000" spc="9" dirty="0" smtClean="0">
                <a:latin typeface="Bookman Old Style"/>
                <a:cs typeface="Bookman Old Style"/>
              </a:rPr>
              <a:t>e</a:t>
            </a:r>
            <a:r>
              <a:rPr sz="2000" spc="0" dirty="0" smtClean="0">
                <a:latin typeface="Bookman Old Style"/>
                <a:cs typeface="Bookman Old Style"/>
              </a:rPr>
              <a:t>kitar</a:t>
            </a:r>
            <a:r>
              <a:rPr sz="2000" spc="-19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(S5, S9</a:t>
            </a:r>
            <a:r>
              <a:rPr sz="2000" spc="-9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d</a:t>
            </a:r>
            <a:r>
              <a:rPr sz="2000" spc="4" dirty="0" smtClean="0">
                <a:latin typeface="Bookman Old Style"/>
                <a:cs typeface="Bookman Old Style"/>
              </a:rPr>
              <a:t>a</a:t>
            </a:r>
            <a:r>
              <a:rPr sz="2000" spc="0" dirty="0" smtClean="0">
                <a:latin typeface="Bookman Old Style"/>
                <a:cs typeface="Bookman Old Style"/>
              </a:rPr>
              <a:t>n S10</a:t>
            </a:r>
            <a:r>
              <a:rPr sz="2000" spc="-9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K</a:t>
            </a:r>
            <a:r>
              <a:rPr sz="2000" spc="-25" dirty="0" smtClean="0">
                <a:latin typeface="Bookman Old Style"/>
                <a:cs typeface="Bookman Old Style"/>
              </a:rPr>
              <a:t>T</a:t>
            </a:r>
            <a:r>
              <a:rPr sz="2000" spc="0" dirty="0" smtClean="0">
                <a:latin typeface="Bookman Old Style"/>
                <a:cs typeface="Bookman Old Style"/>
              </a:rPr>
              <a:t>N)</a:t>
            </a:r>
            <a:endParaRPr sz="2000" dirty="0">
              <a:latin typeface="Bookman Old Style"/>
              <a:cs typeface="Bookman Old Style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98652" y="2038341"/>
            <a:ext cx="150928" cy="87426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ct val="88250"/>
              </a:lnSpc>
              <a:spcBef>
                <a:spcPts val="100"/>
              </a:spcBef>
            </a:pPr>
            <a:r>
              <a:rPr sz="1400" spc="0" dirty="0" smtClean="0">
                <a:solidFill>
                  <a:srgbClr val="DD8046"/>
                </a:solidFill>
                <a:latin typeface="Aharoni"/>
                <a:cs typeface="Aharoni"/>
              </a:rPr>
              <a:t></a:t>
            </a:r>
            <a:endParaRPr sz="1400">
              <a:latin typeface="Aharoni"/>
              <a:cs typeface="Aharoni"/>
            </a:endParaRPr>
          </a:p>
          <a:p>
            <a:pPr marL="12700">
              <a:lnSpc>
                <a:spcPct val="88250"/>
              </a:lnSpc>
              <a:spcBef>
                <a:spcPts val="1157"/>
              </a:spcBef>
            </a:pPr>
            <a:r>
              <a:rPr sz="1400" spc="0" dirty="0" smtClean="0">
                <a:solidFill>
                  <a:srgbClr val="DD8046"/>
                </a:solidFill>
                <a:latin typeface="Aharoni"/>
                <a:cs typeface="Aharoni"/>
              </a:rPr>
              <a:t></a:t>
            </a:r>
            <a:endParaRPr sz="1400">
              <a:latin typeface="Aharoni"/>
              <a:cs typeface="Aharoni"/>
            </a:endParaRPr>
          </a:p>
          <a:p>
            <a:pPr marL="12700">
              <a:lnSpc>
                <a:spcPct val="88250"/>
              </a:lnSpc>
              <a:spcBef>
                <a:spcPts val="1157"/>
              </a:spcBef>
            </a:pPr>
            <a:r>
              <a:rPr sz="1400" spc="0" dirty="0" smtClean="0">
                <a:solidFill>
                  <a:srgbClr val="DD8046"/>
                </a:solidFill>
                <a:latin typeface="Aharoni"/>
                <a:cs typeface="Aharoni"/>
              </a:rPr>
              <a:t></a:t>
            </a:r>
            <a:endParaRPr sz="1400">
              <a:latin typeface="Aharoni"/>
              <a:cs typeface="Aharon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45844" y="2647310"/>
            <a:ext cx="2054433" cy="159080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6546">
              <a:lnSpc>
                <a:spcPts val="2170"/>
              </a:lnSpc>
              <a:spcBef>
                <a:spcPts val="108"/>
              </a:spcBef>
            </a:pPr>
            <a:r>
              <a:rPr sz="3000" spc="0" baseline="1419" dirty="0" smtClean="0">
                <a:latin typeface="Bookman Old Style"/>
                <a:cs typeface="Bookman Old Style"/>
              </a:rPr>
              <a:t>K</a:t>
            </a:r>
            <a:r>
              <a:rPr sz="3000" spc="9" baseline="1419" dirty="0" smtClean="0">
                <a:latin typeface="Bookman Old Style"/>
                <a:cs typeface="Bookman Old Style"/>
              </a:rPr>
              <a:t>e</a:t>
            </a:r>
            <a:r>
              <a:rPr sz="3000" spc="0" baseline="1419" dirty="0" smtClean="0">
                <a:latin typeface="Bookman Old Style"/>
                <a:cs typeface="Bookman Old Style"/>
              </a:rPr>
              <a:t>tua</a:t>
            </a:r>
            <a:r>
              <a:rPr sz="3000" spc="-24" baseline="1419" dirty="0" smtClean="0">
                <a:latin typeface="Bookman Old Style"/>
                <a:cs typeface="Bookman Old Style"/>
              </a:rPr>
              <a:t> </a:t>
            </a:r>
            <a:r>
              <a:rPr sz="3000" spc="0" baseline="1419" dirty="0" smtClean="0">
                <a:latin typeface="Bookman Old Style"/>
                <a:cs typeface="Bookman Old Style"/>
              </a:rPr>
              <a:t>P</a:t>
            </a:r>
            <a:r>
              <a:rPr sz="3000" spc="19" baseline="1419" dirty="0" smtClean="0">
                <a:latin typeface="Bookman Old Style"/>
                <a:cs typeface="Bookman Old Style"/>
              </a:rPr>
              <a:t>e</a:t>
            </a:r>
            <a:r>
              <a:rPr sz="3000" spc="0" baseline="1419" dirty="0" smtClean="0">
                <a:latin typeface="Bookman Old Style"/>
                <a:cs typeface="Bookman Old Style"/>
              </a:rPr>
              <a:t>nga</a:t>
            </a:r>
            <a:r>
              <a:rPr sz="3000" spc="-9" baseline="1419" dirty="0" smtClean="0">
                <a:latin typeface="Bookman Old Style"/>
                <a:cs typeface="Bookman Old Style"/>
              </a:rPr>
              <a:t>r</a:t>
            </a:r>
            <a:r>
              <a:rPr sz="3000" spc="0" baseline="1419" dirty="0" smtClean="0">
                <a:latin typeface="Bookman Old Style"/>
                <a:cs typeface="Bookman Old Style"/>
              </a:rPr>
              <a:t>ah</a:t>
            </a:r>
            <a:endParaRPr sz="2000" dirty="0">
              <a:latin typeface="Bookman Old Style"/>
              <a:cs typeface="Bookman Old Style"/>
            </a:endParaRPr>
          </a:p>
          <a:p>
            <a:pPr marL="12700" marR="44722">
              <a:lnSpc>
                <a:spcPts val="2160"/>
              </a:lnSpc>
            </a:pPr>
            <a:r>
              <a:rPr sz="3000" spc="0" baseline="1419" dirty="0" smtClean="0">
                <a:latin typeface="Bookman Old Style"/>
                <a:cs typeface="Bookman Old Style"/>
              </a:rPr>
              <a:t>K</a:t>
            </a:r>
            <a:r>
              <a:rPr sz="3000" spc="-25" baseline="1419" dirty="0" smtClean="0">
                <a:latin typeface="Bookman Old Style"/>
                <a:cs typeface="Bookman Old Style"/>
              </a:rPr>
              <a:t>T</a:t>
            </a:r>
            <a:r>
              <a:rPr sz="3000" spc="0" baseline="1419" dirty="0" smtClean="0">
                <a:latin typeface="Bookman Old Style"/>
                <a:cs typeface="Bookman Old Style"/>
              </a:rPr>
              <a:t>N)</a:t>
            </a:r>
            <a:endParaRPr sz="2000" dirty="0">
              <a:latin typeface="Bookman Old Style"/>
              <a:cs typeface="Bookman Old Style"/>
            </a:endParaRPr>
          </a:p>
          <a:p>
            <a:pPr marL="12700">
              <a:lnSpc>
                <a:spcPct val="97819"/>
              </a:lnSpc>
              <a:spcBef>
                <a:spcPts val="181"/>
              </a:spcBef>
            </a:pPr>
            <a:r>
              <a:rPr sz="2000" spc="0" dirty="0" err="1" smtClean="0">
                <a:latin typeface="Bookman Old Style"/>
                <a:cs typeface="Bookman Old Style"/>
              </a:rPr>
              <a:t>K</a:t>
            </a:r>
            <a:r>
              <a:rPr sz="2000" spc="9" dirty="0" err="1" smtClean="0">
                <a:latin typeface="Bookman Old Style"/>
                <a:cs typeface="Bookman Old Style"/>
              </a:rPr>
              <a:t>e</a:t>
            </a:r>
            <a:r>
              <a:rPr sz="2000" spc="0" dirty="0" err="1" smtClean="0">
                <a:latin typeface="Bookman Old Style"/>
                <a:cs typeface="Bookman Old Style"/>
              </a:rPr>
              <a:t>tua</a:t>
            </a:r>
            <a:r>
              <a:rPr sz="2000" spc="-24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P</a:t>
            </a:r>
            <a:r>
              <a:rPr sz="2000" spc="19" dirty="0" smtClean="0">
                <a:latin typeface="Bookman Old Style"/>
                <a:cs typeface="Bookman Old Style"/>
              </a:rPr>
              <a:t>e</a:t>
            </a:r>
            <a:r>
              <a:rPr sz="2000" spc="0" dirty="0" smtClean="0">
                <a:latin typeface="Bookman Old Style"/>
                <a:cs typeface="Bookman Old Style"/>
              </a:rPr>
              <a:t>nga</a:t>
            </a:r>
            <a:r>
              <a:rPr sz="2000" spc="-9" dirty="0" smtClean="0">
                <a:latin typeface="Bookman Old Style"/>
                <a:cs typeface="Bookman Old Style"/>
              </a:rPr>
              <a:t>r</a:t>
            </a:r>
            <a:r>
              <a:rPr sz="2000" spc="0" dirty="0" smtClean="0">
                <a:latin typeface="Bookman Old Style"/>
                <a:cs typeface="Bookman Old Style"/>
              </a:rPr>
              <a:t>ah</a:t>
            </a:r>
            <a:endParaRPr sz="2000" dirty="0">
              <a:latin typeface="Bookman Old Style"/>
              <a:cs typeface="Bookman Old Style"/>
            </a:endParaRPr>
          </a:p>
          <a:p>
            <a:pPr marL="58419" marR="44722">
              <a:lnSpc>
                <a:spcPct val="97819"/>
              </a:lnSpc>
              <a:spcBef>
                <a:spcPts val="532"/>
              </a:spcBef>
            </a:pPr>
            <a:r>
              <a:rPr sz="2000" spc="0" dirty="0" smtClean="0">
                <a:solidFill>
                  <a:srgbClr val="0000FF"/>
                </a:solidFill>
                <a:latin typeface="Bookman Old Style"/>
                <a:cs typeface="Bookman Old Style"/>
              </a:rPr>
              <a:t>NEGE</a:t>
            </a:r>
            <a:r>
              <a:rPr sz="2000" spc="-4" dirty="0" smtClean="0">
                <a:solidFill>
                  <a:srgbClr val="0000FF"/>
                </a:solidFill>
                <a:latin typeface="Bookman Old Style"/>
                <a:cs typeface="Bookman Old Style"/>
              </a:rPr>
              <a:t>R</a:t>
            </a:r>
            <a:r>
              <a:rPr sz="2000" spc="0" dirty="0" smtClean="0">
                <a:solidFill>
                  <a:srgbClr val="0000FF"/>
                </a:solidFill>
                <a:latin typeface="Bookman Old Style"/>
                <a:cs typeface="Bookman Old Style"/>
              </a:rPr>
              <a:t>I</a:t>
            </a:r>
            <a:endParaRPr sz="2000" dirty="0">
              <a:latin typeface="Bookman Old Style"/>
              <a:cs typeface="Bookman Old Style"/>
            </a:endParaRPr>
          </a:p>
          <a:p>
            <a:pPr marL="12700" marR="12136">
              <a:lnSpc>
                <a:spcPct val="97819"/>
              </a:lnSpc>
              <a:spcBef>
                <a:spcPts val="290"/>
              </a:spcBef>
            </a:pPr>
            <a:r>
              <a:rPr sz="2000" spc="0" dirty="0" smtClean="0">
                <a:latin typeface="Bookman Old Style"/>
                <a:cs typeface="Bookman Old Style"/>
              </a:rPr>
              <a:t>Pihak B</a:t>
            </a:r>
            <a:r>
              <a:rPr sz="2000" spc="14" dirty="0" smtClean="0">
                <a:latin typeface="Bookman Old Style"/>
                <a:cs typeface="Bookman Old Style"/>
              </a:rPr>
              <a:t>e</a:t>
            </a:r>
            <a:r>
              <a:rPr sz="2000" spc="0" dirty="0" smtClean="0">
                <a:latin typeface="Bookman Old Style"/>
                <a:cs typeface="Bookman Old Style"/>
              </a:rPr>
              <a:t>r</a:t>
            </a:r>
            <a:r>
              <a:rPr sz="2000" spc="-9" dirty="0" smtClean="0">
                <a:latin typeface="Bookman Old Style"/>
                <a:cs typeface="Bookman Old Style"/>
              </a:rPr>
              <a:t>k</a:t>
            </a:r>
            <a:r>
              <a:rPr sz="2000" spc="0" dirty="0" smtClean="0">
                <a:latin typeface="Bookman Old Style"/>
                <a:cs typeface="Bookman Old Style"/>
              </a:rPr>
              <a:t>u</a:t>
            </a:r>
            <a:r>
              <a:rPr sz="2000" spc="4" dirty="0" smtClean="0">
                <a:latin typeface="Bookman Old Style"/>
                <a:cs typeface="Bookman Old Style"/>
              </a:rPr>
              <a:t>a</a:t>
            </a:r>
            <a:r>
              <a:rPr sz="2000" spc="-9" dirty="0" smtClean="0">
                <a:latin typeface="Bookman Old Style"/>
                <a:cs typeface="Bookman Old Style"/>
              </a:rPr>
              <a:t>s</a:t>
            </a:r>
            <a:r>
              <a:rPr sz="2000" spc="0" dirty="0" smtClean="0">
                <a:latin typeface="Bookman Old Style"/>
                <a:cs typeface="Bookman Old Style"/>
              </a:rPr>
              <a:t>a</a:t>
            </a:r>
            <a:endParaRPr sz="2000" dirty="0">
              <a:latin typeface="Bookman Old Style"/>
              <a:cs typeface="Bookman Old Style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208147" y="2647310"/>
            <a:ext cx="3971553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70"/>
              </a:lnSpc>
              <a:spcBef>
                <a:spcPts val="108"/>
              </a:spcBef>
            </a:pPr>
            <a:r>
              <a:rPr sz="3000" spc="-19" baseline="1419" dirty="0" smtClean="0">
                <a:latin typeface="Bookman Old Style"/>
                <a:cs typeface="Bookman Old Style"/>
              </a:rPr>
              <a:t>T</a:t>
            </a:r>
            <a:r>
              <a:rPr sz="3000" spc="0" baseline="1419" dirty="0" smtClean="0">
                <a:latin typeface="Bookman Old Style"/>
                <a:cs typeface="Bookman Old Style"/>
              </a:rPr>
              <a:t>anah</a:t>
            </a:r>
            <a:r>
              <a:rPr sz="3000" spc="19" baseline="1419" dirty="0" smtClean="0">
                <a:latin typeface="Bookman Old Style"/>
                <a:cs typeface="Bookman Old Style"/>
              </a:rPr>
              <a:t> </a:t>
            </a:r>
            <a:r>
              <a:rPr sz="3000" spc="0" baseline="1419" dirty="0" smtClean="0">
                <a:latin typeface="Bookman Old Style"/>
                <a:cs typeface="Bookman Old Style"/>
              </a:rPr>
              <a:t>d</a:t>
            </a:r>
            <a:r>
              <a:rPr sz="3000" spc="4" baseline="1419" dirty="0" smtClean="0">
                <a:latin typeface="Bookman Old Style"/>
                <a:cs typeface="Bookman Old Style"/>
              </a:rPr>
              <a:t>a</a:t>
            </a:r>
            <a:r>
              <a:rPr sz="3000" spc="0" baseline="1419" dirty="0" smtClean="0">
                <a:latin typeface="Bookman Old Style"/>
                <a:cs typeface="Bookman Old Style"/>
              </a:rPr>
              <a:t>n G</a:t>
            </a:r>
            <a:r>
              <a:rPr sz="3000" spc="4" baseline="1419" dirty="0" smtClean="0">
                <a:latin typeface="Bookman Old Style"/>
                <a:cs typeface="Bookman Old Style"/>
              </a:rPr>
              <a:t>a</a:t>
            </a:r>
            <a:r>
              <a:rPr sz="3000" spc="0" baseline="1419" dirty="0" smtClean="0">
                <a:latin typeface="Bookman Old Style"/>
                <a:cs typeface="Bookman Old Style"/>
              </a:rPr>
              <a:t>lian</a:t>
            </a:r>
            <a:r>
              <a:rPr sz="3000" spc="-14" baseline="1419" dirty="0" smtClean="0">
                <a:latin typeface="Bookman Old Style"/>
                <a:cs typeface="Bookman Old Style"/>
              </a:rPr>
              <a:t> </a:t>
            </a:r>
            <a:r>
              <a:rPr sz="3000" spc="0" baseline="1419" dirty="0" smtClean="0">
                <a:latin typeface="Bookman Old Style"/>
                <a:cs typeface="Bookman Old Style"/>
              </a:rPr>
              <a:t>P</a:t>
            </a:r>
            <a:r>
              <a:rPr sz="3000" spc="19" baseline="1419" dirty="0" smtClean="0">
                <a:latin typeface="Bookman Old Style"/>
                <a:cs typeface="Bookman Old Style"/>
              </a:rPr>
              <a:t>e</a:t>
            </a:r>
            <a:r>
              <a:rPr sz="3000" spc="0" baseline="1419" dirty="0" smtClean="0">
                <a:latin typeface="Bookman Old Style"/>
                <a:cs typeface="Bookman Old Style"/>
              </a:rPr>
              <a:t>rse</a:t>
            </a:r>
            <a:r>
              <a:rPr sz="3000" spc="-9" baseline="1419" dirty="0" smtClean="0">
                <a:latin typeface="Bookman Old Style"/>
                <a:cs typeface="Bookman Old Style"/>
              </a:rPr>
              <a:t>k</a:t>
            </a:r>
            <a:r>
              <a:rPr sz="3000" spc="-4" baseline="1419" dirty="0" smtClean="0">
                <a:latin typeface="Bookman Old Style"/>
                <a:cs typeface="Bookman Old Style"/>
              </a:rPr>
              <a:t>u</a:t>
            </a:r>
            <a:r>
              <a:rPr sz="3000" spc="0" baseline="1419" dirty="0" smtClean="0">
                <a:latin typeface="Bookman Old Style"/>
                <a:cs typeface="Bookman Old Style"/>
              </a:rPr>
              <a:t>tuan</a:t>
            </a:r>
            <a:endParaRPr sz="2000">
              <a:latin typeface="Bookman Old Style"/>
              <a:cs typeface="Bookman Old Style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193674" y="2647310"/>
            <a:ext cx="465718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70"/>
              </a:lnSpc>
              <a:spcBef>
                <a:spcPts val="108"/>
              </a:spcBef>
            </a:pPr>
            <a:r>
              <a:rPr sz="3000" spc="0" baseline="1419" dirty="0" smtClean="0">
                <a:latin typeface="Bookman Old Style"/>
                <a:cs typeface="Bookman Old Style"/>
              </a:rPr>
              <a:t>(S6</a:t>
            </a:r>
            <a:endParaRPr sz="2000">
              <a:latin typeface="Bookman Old Style"/>
              <a:cs typeface="Bookman Old Style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675626" y="2647310"/>
            <a:ext cx="537764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70"/>
              </a:lnSpc>
              <a:spcBef>
                <a:spcPts val="108"/>
              </a:spcBef>
            </a:pPr>
            <a:r>
              <a:rPr sz="3000" spc="0" baseline="1419" dirty="0" smtClean="0">
                <a:latin typeface="Bookman Old Style"/>
                <a:cs typeface="Bookman Old Style"/>
              </a:rPr>
              <a:t>d</a:t>
            </a:r>
            <a:r>
              <a:rPr sz="3000" spc="4" baseline="1419" dirty="0" smtClean="0">
                <a:latin typeface="Bookman Old Style"/>
                <a:cs typeface="Bookman Old Style"/>
              </a:rPr>
              <a:t>a</a:t>
            </a:r>
            <a:r>
              <a:rPr sz="3000" spc="0" baseline="1419" dirty="0" smtClean="0">
                <a:latin typeface="Bookman Old Style"/>
                <a:cs typeface="Bookman Old Style"/>
              </a:rPr>
              <a:t>n</a:t>
            </a:r>
            <a:endParaRPr sz="2000">
              <a:latin typeface="Bookman Old Style"/>
              <a:cs typeface="Bookman Old Styl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230616" y="2647310"/>
            <a:ext cx="389416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70"/>
              </a:lnSpc>
              <a:spcBef>
                <a:spcPts val="108"/>
              </a:spcBef>
            </a:pPr>
            <a:r>
              <a:rPr sz="3000" spc="0" baseline="1419" dirty="0" smtClean="0">
                <a:latin typeface="Bookman Old Style"/>
                <a:cs typeface="Bookman Old Style"/>
              </a:rPr>
              <a:t>S8</a:t>
            </a:r>
            <a:endParaRPr sz="2000">
              <a:latin typeface="Bookman Old Style"/>
              <a:cs typeface="Bookman Old Styl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208147" y="3257164"/>
            <a:ext cx="2561874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70"/>
              </a:lnSpc>
              <a:spcBef>
                <a:spcPts val="108"/>
              </a:spcBef>
            </a:pPr>
            <a:r>
              <a:rPr sz="3000" spc="0" baseline="1419" dirty="0" smtClean="0">
                <a:latin typeface="Bookman Old Style"/>
                <a:cs typeface="Bookman Old Style"/>
              </a:rPr>
              <a:t>Uk</a:t>
            </a:r>
            <a:r>
              <a:rPr sz="3000" spc="4" baseline="1419" dirty="0" smtClean="0">
                <a:latin typeface="Bookman Old Style"/>
                <a:cs typeface="Bookman Old Style"/>
              </a:rPr>
              <a:t>u</a:t>
            </a:r>
            <a:r>
              <a:rPr sz="3000" spc="0" baseline="1419" dirty="0" smtClean="0">
                <a:latin typeface="Bookman Old Style"/>
                <a:cs typeface="Bookman Old Style"/>
              </a:rPr>
              <a:t>r</a:t>
            </a:r>
            <a:r>
              <a:rPr sz="3000" spc="-19" baseline="1419" dirty="0" smtClean="0">
                <a:latin typeface="Bookman Old Style"/>
                <a:cs typeface="Bookman Old Style"/>
              </a:rPr>
              <a:t> </a:t>
            </a:r>
            <a:r>
              <a:rPr sz="3000" spc="0" baseline="1419" dirty="0" smtClean="0">
                <a:latin typeface="Bookman Old Style"/>
                <a:cs typeface="Bookman Old Style"/>
              </a:rPr>
              <a:t>d</a:t>
            </a:r>
            <a:r>
              <a:rPr sz="3000" spc="4" baseline="1419" dirty="0" smtClean="0">
                <a:latin typeface="Bookman Old Style"/>
                <a:cs typeface="Bookman Old Style"/>
              </a:rPr>
              <a:t>a</a:t>
            </a:r>
            <a:r>
              <a:rPr sz="3000" spc="0" baseline="1419" dirty="0" smtClean="0">
                <a:latin typeface="Bookman Old Style"/>
                <a:cs typeface="Bookman Old Style"/>
              </a:rPr>
              <a:t>n P</a:t>
            </a:r>
            <a:r>
              <a:rPr sz="3000" spc="19" baseline="1419" dirty="0" smtClean="0">
                <a:latin typeface="Bookman Old Style"/>
                <a:cs typeface="Bookman Old Style"/>
              </a:rPr>
              <a:t>e</a:t>
            </a:r>
            <a:r>
              <a:rPr sz="3000" spc="-9" baseline="1419" dirty="0" smtClean="0">
                <a:latin typeface="Bookman Old Style"/>
                <a:cs typeface="Bookman Old Style"/>
              </a:rPr>
              <a:t>m</a:t>
            </a:r>
            <a:r>
              <a:rPr sz="3000" spc="0" baseline="1419" dirty="0" smtClean="0">
                <a:latin typeface="Bookman Old Style"/>
                <a:cs typeface="Bookman Old Style"/>
              </a:rPr>
              <a:t>etaan</a:t>
            </a:r>
            <a:endParaRPr sz="2000" dirty="0">
              <a:latin typeface="Bookman Old Style"/>
              <a:cs typeface="Bookman Old Styl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98652" y="3318755"/>
            <a:ext cx="150928" cy="2037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ct val="88250"/>
              </a:lnSpc>
              <a:spcBef>
                <a:spcPts val="100"/>
              </a:spcBef>
            </a:pPr>
            <a:r>
              <a:rPr sz="1400" spc="0" dirty="0" smtClean="0">
                <a:solidFill>
                  <a:srgbClr val="DD8046"/>
                </a:solidFill>
                <a:latin typeface="Aharoni"/>
                <a:cs typeface="Aharoni"/>
              </a:rPr>
              <a:t></a:t>
            </a:r>
            <a:endParaRPr sz="1400">
              <a:latin typeface="Aharoni"/>
              <a:cs typeface="Aharon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202051" y="3958204"/>
            <a:ext cx="842565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70"/>
              </a:lnSpc>
              <a:spcBef>
                <a:spcPts val="108"/>
              </a:spcBef>
            </a:pPr>
            <a:r>
              <a:rPr sz="3000" spc="0" baseline="1419" dirty="0" smtClean="0">
                <a:latin typeface="Bookman Old Style"/>
                <a:cs typeface="Bookman Old Style"/>
              </a:rPr>
              <a:t>N</a:t>
            </a:r>
            <a:r>
              <a:rPr sz="3000" spc="14" baseline="1419" dirty="0" smtClean="0">
                <a:latin typeface="Bookman Old Style"/>
                <a:cs typeface="Bookman Old Style"/>
              </a:rPr>
              <a:t>e</a:t>
            </a:r>
            <a:r>
              <a:rPr sz="3000" spc="-14" baseline="1419" dirty="0" smtClean="0">
                <a:latin typeface="Bookman Old Style"/>
                <a:cs typeface="Bookman Old Style"/>
              </a:rPr>
              <a:t>g</a:t>
            </a:r>
            <a:r>
              <a:rPr sz="3000" spc="0" baseline="1419" dirty="0" smtClean="0">
                <a:latin typeface="Bookman Old Style"/>
                <a:cs typeface="Bookman Old Style"/>
              </a:rPr>
              <a:t>eri</a:t>
            </a:r>
            <a:endParaRPr sz="2000">
              <a:latin typeface="Bookman Old Style"/>
              <a:cs typeface="Bookman Old Styl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98652" y="4019795"/>
            <a:ext cx="150928" cy="2037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ct val="88250"/>
              </a:lnSpc>
              <a:spcBef>
                <a:spcPts val="100"/>
              </a:spcBef>
            </a:pPr>
            <a:r>
              <a:rPr sz="1400" spc="0" dirty="0" smtClean="0">
                <a:solidFill>
                  <a:srgbClr val="DD8046"/>
                </a:solidFill>
                <a:latin typeface="Aharoni"/>
                <a:cs typeface="Aharoni"/>
              </a:rPr>
              <a:t></a:t>
            </a:r>
            <a:endParaRPr sz="1400">
              <a:latin typeface="Aharoni"/>
              <a:cs typeface="Aharon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45844" y="4293620"/>
            <a:ext cx="5729399" cy="162152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3472" marR="32022">
              <a:lnSpc>
                <a:spcPts val="2170"/>
              </a:lnSpc>
              <a:spcBef>
                <a:spcPts val="108"/>
              </a:spcBef>
            </a:pPr>
            <a:r>
              <a:rPr sz="3000" spc="0" baseline="1419" dirty="0" smtClean="0">
                <a:latin typeface="Bookman Old Style"/>
                <a:cs typeface="Bookman Old Style"/>
              </a:rPr>
              <a:t>(Jadual</a:t>
            </a:r>
            <a:r>
              <a:rPr sz="3000" spc="-9" baseline="1419" dirty="0" smtClean="0">
                <a:latin typeface="Bookman Old Style"/>
                <a:cs typeface="Bookman Old Style"/>
              </a:rPr>
              <a:t> </a:t>
            </a:r>
            <a:r>
              <a:rPr sz="3000" spc="-4" baseline="1419" dirty="0" smtClean="0">
                <a:latin typeface="Bookman Old Style"/>
                <a:cs typeface="Bookman Old Style"/>
              </a:rPr>
              <a:t>K</a:t>
            </a:r>
            <a:r>
              <a:rPr sz="3000" spc="9" baseline="1419" dirty="0" smtClean="0">
                <a:latin typeface="Bookman Old Style"/>
                <a:cs typeface="Bookman Old Style"/>
              </a:rPr>
              <a:t>e</a:t>
            </a:r>
            <a:r>
              <a:rPr sz="3000" spc="0" baseline="1419" dirty="0" smtClean="0">
                <a:latin typeface="Bookman Old Style"/>
                <a:cs typeface="Bookman Old Style"/>
              </a:rPr>
              <a:t>-9,</a:t>
            </a:r>
            <a:r>
              <a:rPr sz="3000" spc="-34" baseline="1419" dirty="0" smtClean="0">
                <a:latin typeface="Bookman Old Style"/>
                <a:cs typeface="Bookman Old Style"/>
              </a:rPr>
              <a:t> </a:t>
            </a:r>
            <a:r>
              <a:rPr sz="3000" spc="0" baseline="1419" dirty="0" smtClean="0">
                <a:latin typeface="Bookman Old Style"/>
                <a:cs typeface="Bookman Old Style"/>
              </a:rPr>
              <a:t>S</a:t>
            </a:r>
            <a:r>
              <a:rPr sz="3000" spc="4" baseline="1419" dirty="0" smtClean="0">
                <a:latin typeface="Bookman Old Style"/>
                <a:cs typeface="Bookman Old Style"/>
              </a:rPr>
              <a:t>e</a:t>
            </a:r>
            <a:r>
              <a:rPr sz="3000" spc="0" baseline="1419" dirty="0" smtClean="0">
                <a:latin typeface="Bookman Old Style"/>
                <a:cs typeface="Bookman Old Style"/>
              </a:rPr>
              <a:t>na</a:t>
            </a:r>
            <a:r>
              <a:rPr sz="3000" spc="-9" baseline="1419" dirty="0" smtClean="0">
                <a:latin typeface="Bookman Old Style"/>
                <a:cs typeface="Bookman Old Style"/>
              </a:rPr>
              <a:t>r</a:t>
            </a:r>
            <a:r>
              <a:rPr sz="3000" spc="0" baseline="1419" dirty="0" smtClean="0">
                <a:latin typeface="Bookman Old Style"/>
                <a:cs typeface="Bookman Old Style"/>
              </a:rPr>
              <a:t>ai</a:t>
            </a:r>
            <a:r>
              <a:rPr sz="3000" spc="-14" baseline="1419" dirty="0" smtClean="0">
                <a:latin typeface="Bookman Old Style"/>
                <a:cs typeface="Bookman Old Style"/>
              </a:rPr>
              <a:t> </a:t>
            </a:r>
            <a:r>
              <a:rPr sz="3000" spc="4" baseline="1419" dirty="0" smtClean="0">
                <a:latin typeface="Bookman Old Style"/>
                <a:cs typeface="Bookman Old Style"/>
              </a:rPr>
              <a:t>k</a:t>
            </a:r>
            <a:r>
              <a:rPr sz="3000" spc="0" baseline="1419" dirty="0" smtClean="0">
                <a:latin typeface="Bookman Old Style"/>
                <a:cs typeface="Bookman Old Style"/>
              </a:rPr>
              <a:t>e</a:t>
            </a:r>
            <a:r>
              <a:rPr sz="3000" spc="-14" baseline="1419" dirty="0" smtClean="0">
                <a:latin typeface="Bookman Old Style"/>
                <a:cs typeface="Bookman Old Style"/>
              </a:rPr>
              <a:t> </a:t>
            </a:r>
            <a:r>
              <a:rPr sz="3000" spc="4" baseline="1419" dirty="0" smtClean="0">
                <a:latin typeface="Bookman Old Style"/>
                <a:cs typeface="Bookman Old Style"/>
              </a:rPr>
              <a:t>du</a:t>
            </a:r>
            <a:r>
              <a:rPr sz="3000" spc="0" baseline="1419" dirty="0" smtClean="0">
                <a:latin typeface="Bookman Old Style"/>
                <a:cs typeface="Bookman Old Style"/>
              </a:rPr>
              <a:t>a</a:t>
            </a:r>
            <a:r>
              <a:rPr sz="3000" spc="-25" baseline="1419" dirty="0" smtClean="0">
                <a:latin typeface="Bookman Old Style"/>
                <a:cs typeface="Bookman Old Style"/>
              </a:rPr>
              <a:t> </a:t>
            </a:r>
            <a:r>
              <a:rPr sz="3000" spc="0" baseline="1419" dirty="0" smtClean="0">
                <a:latin typeface="Bookman Old Style"/>
                <a:cs typeface="Bookman Old Style"/>
              </a:rPr>
              <a:t>P</a:t>
            </a:r>
            <a:r>
              <a:rPr sz="3000" spc="14" baseline="1419" dirty="0" smtClean="0">
                <a:latin typeface="Bookman Old Style"/>
                <a:cs typeface="Bookman Old Style"/>
              </a:rPr>
              <a:t>e</a:t>
            </a:r>
            <a:r>
              <a:rPr sz="3000" spc="-4" baseline="1419" dirty="0" smtClean="0">
                <a:latin typeface="Bookman Old Style"/>
                <a:cs typeface="Bookman Old Style"/>
              </a:rPr>
              <a:t>r</a:t>
            </a:r>
            <a:r>
              <a:rPr sz="3000" spc="0" baseline="1419" dirty="0" smtClean="0">
                <a:latin typeface="Bookman Old Style"/>
                <a:cs typeface="Bookman Old Style"/>
              </a:rPr>
              <a:t>lem</a:t>
            </a:r>
            <a:r>
              <a:rPr sz="3000" spc="-9" baseline="1419" dirty="0" smtClean="0">
                <a:latin typeface="Bookman Old Style"/>
                <a:cs typeface="Bookman Old Style"/>
              </a:rPr>
              <a:t>b</a:t>
            </a:r>
            <a:r>
              <a:rPr sz="3000" spc="0" baseline="1419" dirty="0" smtClean="0">
                <a:latin typeface="Bookman Old Style"/>
                <a:cs typeface="Bookman Old Style"/>
              </a:rPr>
              <a:t>a</a:t>
            </a:r>
            <a:r>
              <a:rPr sz="3000" spc="-14" baseline="1419" dirty="0" smtClean="0">
                <a:latin typeface="Bookman Old Style"/>
                <a:cs typeface="Bookman Old Style"/>
              </a:rPr>
              <a:t>g</a:t>
            </a:r>
            <a:r>
              <a:rPr sz="3000" spc="0" baseline="1419" dirty="0" smtClean="0">
                <a:latin typeface="Bookman Old Style"/>
                <a:cs typeface="Bookman Old Style"/>
              </a:rPr>
              <a:t>aan)</a:t>
            </a:r>
            <a:endParaRPr sz="2000" dirty="0">
              <a:latin typeface="Bookman Old Style"/>
              <a:cs typeface="Bookman Old Style"/>
            </a:endParaRPr>
          </a:p>
          <a:p>
            <a:pPr marL="12700">
              <a:lnSpc>
                <a:spcPts val="2347"/>
              </a:lnSpc>
              <a:spcBef>
                <a:spcPts val="181"/>
              </a:spcBef>
            </a:pPr>
            <a:r>
              <a:rPr sz="2000" spc="0" dirty="0" smtClean="0">
                <a:latin typeface="Bookman Old Style"/>
                <a:cs typeface="Bookman Old Style"/>
              </a:rPr>
              <a:t>P</a:t>
            </a:r>
            <a:r>
              <a:rPr sz="2000" spc="19" dirty="0" smtClean="0">
                <a:latin typeface="Bookman Old Style"/>
                <a:cs typeface="Bookman Old Style"/>
              </a:rPr>
              <a:t>e</a:t>
            </a:r>
            <a:r>
              <a:rPr sz="2000" spc="0" dirty="0" smtClean="0">
                <a:latin typeface="Bookman Old Style"/>
                <a:cs typeface="Bookman Old Style"/>
              </a:rPr>
              <a:t>nga</a:t>
            </a:r>
            <a:r>
              <a:rPr sz="2000" spc="-9" dirty="0" smtClean="0">
                <a:latin typeface="Bookman Old Style"/>
                <a:cs typeface="Bookman Old Style"/>
              </a:rPr>
              <a:t>r</a:t>
            </a:r>
            <a:r>
              <a:rPr sz="2000" spc="0" dirty="0" smtClean="0">
                <a:latin typeface="Bookman Old Style"/>
                <a:cs typeface="Bookman Old Style"/>
              </a:rPr>
              <a:t>ah</a:t>
            </a:r>
            <a:r>
              <a:rPr sz="2000" spc="-25" dirty="0" smtClean="0">
                <a:latin typeface="Bookman Old Style"/>
                <a:cs typeface="Bookman Old Style"/>
              </a:rPr>
              <a:t> </a:t>
            </a:r>
            <a:r>
              <a:rPr sz="2000" spc="-19" dirty="0" smtClean="0">
                <a:latin typeface="Bookman Old Style"/>
                <a:cs typeface="Bookman Old Style"/>
              </a:rPr>
              <a:t>T</a:t>
            </a:r>
            <a:r>
              <a:rPr sz="2000" spc="0" dirty="0" smtClean="0">
                <a:latin typeface="Bookman Old Style"/>
                <a:cs typeface="Bookman Old Style"/>
              </a:rPr>
              <a:t>anah</a:t>
            </a:r>
            <a:r>
              <a:rPr sz="2000" spc="19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d</a:t>
            </a:r>
            <a:r>
              <a:rPr sz="2000" spc="4" dirty="0" smtClean="0">
                <a:latin typeface="Bookman Old Style"/>
                <a:cs typeface="Bookman Old Style"/>
              </a:rPr>
              <a:t>a</a:t>
            </a:r>
            <a:r>
              <a:rPr sz="2000" spc="0" dirty="0" smtClean="0">
                <a:latin typeface="Bookman Old Style"/>
                <a:cs typeface="Bookman Old Style"/>
              </a:rPr>
              <a:t>n</a:t>
            </a:r>
            <a:r>
              <a:rPr sz="2000" spc="-14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G</a:t>
            </a:r>
            <a:r>
              <a:rPr sz="2000" spc="4" dirty="0" smtClean="0">
                <a:latin typeface="Bookman Old Style"/>
                <a:cs typeface="Bookman Old Style"/>
              </a:rPr>
              <a:t>a</a:t>
            </a:r>
            <a:r>
              <a:rPr sz="2000" spc="0" dirty="0" smtClean="0">
                <a:latin typeface="Bookman Old Style"/>
                <a:cs typeface="Bookman Old Style"/>
              </a:rPr>
              <a:t>lian N</a:t>
            </a:r>
            <a:r>
              <a:rPr sz="2000" spc="14" dirty="0" smtClean="0">
                <a:latin typeface="Bookman Old Style"/>
                <a:cs typeface="Bookman Old Style"/>
              </a:rPr>
              <a:t>e</a:t>
            </a:r>
            <a:r>
              <a:rPr sz="2000" spc="-14" dirty="0" smtClean="0">
                <a:latin typeface="Bookman Old Style"/>
                <a:cs typeface="Bookman Old Style"/>
              </a:rPr>
              <a:t>g</a:t>
            </a:r>
            <a:r>
              <a:rPr sz="2000" spc="0" dirty="0" smtClean="0">
                <a:latin typeface="Bookman Old Style"/>
                <a:cs typeface="Bookman Old Style"/>
              </a:rPr>
              <a:t>eri</a:t>
            </a:r>
            <a:r>
              <a:rPr sz="2000" spc="-39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(S12</a:t>
            </a:r>
            <a:r>
              <a:rPr sz="2000" spc="-9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K</a:t>
            </a:r>
            <a:r>
              <a:rPr sz="2000" spc="-25" dirty="0" smtClean="0">
                <a:latin typeface="Bookman Old Style"/>
                <a:cs typeface="Bookman Old Style"/>
              </a:rPr>
              <a:t>T</a:t>
            </a:r>
            <a:r>
              <a:rPr sz="2000" spc="0" dirty="0" smtClean="0">
                <a:latin typeface="Bookman Old Style"/>
                <a:cs typeface="Bookman Old Style"/>
              </a:rPr>
              <a:t>N) </a:t>
            </a:r>
            <a:endParaRPr sz="2000" dirty="0">
              <a:latin typeface="Bookman Old Style"/>
              <a:cs typeface="Bookman Old Style"/>
            </a:endParaRPr>
          </a:p>
          <a:p>
            <a:pPr marL="12700">
              <a:lnSpc>
                <a:spcPts val="2347"/>
              </a:lnSpc>
              <a:spcBef>
                <a:spcPts val="305"/>
              </a:spcBef>
            </a:pPr>
            <a:r>
              <a:rPr sz="2000" spc="0" dirty="0" smtClean="0">
                <a:latin typeface="Bookman Old Style"/>
                <a:cs typeface="Bookman Old Style"/>
              </a:rPr>
              <a:t>P</a:t>
            </a:r>
            <a:r>
              <a:rPr sz="2000" spc="19" dirty="0" smtClean="0">
                <a:latin typeface="Bookman Old Style"/>
                <a:cs typeface="Bookman Old Style"/>
              </a:rPr>
              <a:t>e</a:t>
            </a:r>
            <a:r>
              <a:rPr sz="2000" spc="0" dirty="0" smtClean="0">
                <a:latin typeface="Bookman Old Style"/>
                <a:cs typeface="Bookman Old Style"/>
              </a:rPr>
              <a:t>nga</a:t>
            </a:r>
            <a:r>
              <a:rPr sz="2000" spc="-9" dirty="0" smtClean="0">
                <a:latin typeface="Bookman Old Style"/>
                <a:cs typeface="Bookman Old Style"/>
              </a:rPr>
              <a:t>r</a:t>
            </a:r>
            <a:r>
              <a:rPr sz="2000" spc="0" dirty="0" smtClean="0">
                <a:latin typeface="Bookman Old Style"/>
                <a:cs typeface="Bookman Old Style"/>
              </a:rPr>
              <a:t>ah</a:t>
            </a:r>
            <a:r>
              <a:rPr sz="2000" spc="-25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Uk</a:t>
            </a:r>
            <a:r>
              <a:rPr sz="2000" spc="4" dirty="0" smtClean="0">
                <a:latin typeface="Bookman Old Style"/>
                <a:cs typeface="Bookman Old Style"/>
              </a:rPr>
              <a:t>u</a:t>
            </a:r>
            <a:r>
              <a:rPr sz="2000" spc="0" dirty="0" smtClean="0">
                <a:latin typeface="Bookman Old Style"/>
                <a:cs typeface="Bookman Old Style"/>
              </a:rPr>
              <a:t>r</a:t>
            </a:r>
            <a:r>
              <a:rPr sz="2000" spc="-14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d</a:t>
            </a:r>
            <a:r>
              <a:rPr sz="2000" spc="4" dirty="0" smtClean="0">
                <a:latin typeface="Bookman Old Style"/>
                <a:cs typeface="Bookman Old Style"/>
              </a:rPr>
              <a:t>a</a:t>
            </a:r>
            <a:r>
              <a:rPr sz="2000" spc="0" dirty="0" smtClean="0">
                <a:latin typeface="Bookman Old Style"/>
                <a:cs typeface="Bookman Old Style"/>
              </a:rPr>
              <a:t>n</a:t>
            </a:r>
            <a:r>
              <a:rPr sz="2000" spc="-14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P</a:t>
            </a:r>
            <a:r>
              <a:rPr sz="2000" spc="19" dirty="0" smtClean="0">
                <a:latin typeface="Bookman Old Style"/>
                <a:cs typeface="Bookman Old Style"/>
              </a:rPr>
              <a:t>e</a:t>
            </a:r>
            <a:r>
              <a:rPr sz="2000" spc="0" dirty="0" smtClean="0">
                <a:latin typeface="Bookman Old Style"/>
                <a:cs typeface="Bookman Old Style"/>
              </a:rPr>
              <a:t>metaan</a:t>
            </a:r>
            <a:r>
              <a:rPr sz="2000" spc="94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(S1</a:t>
            </a:r>
            <a:r>
              <a:rPr sz="2000" spc="4" dirty="0" smtClean="0">
                <a:latin typeface="Bookman Old Style"/>
                <a:cs typeface="Bookman Old Style"/>
              </a:rPr>
              <a:t>2</a:t>
            </a:r>
            <a:r>
              <a:rPr sz="2000" spc="0" dirty="0" smtClean="0">
                <a:latin typeface="Bookman Old Style"/>
                <a:cs typeface="Bookman Old Style"/>
              </a:rPr>
              <a:t>K</a:t>
            </a:r>
            <a:r>
              <a:rPr sz="2000" spc="-25" dirty="0" smtClean="0">
                <a:latin typeface="Bookman Old Style"/>
                <a:cs typeface="Bookman Old Style"/>
              </a:rPr>
              <a:t>T</a:t>
            </a:r>
            <a:r>
              <a:rPr sz="2000" spc="0" dirty="0" smtClean="0">
                <a:latin typeface="Bookman Old Style"/>
                <a:cs typeface="Bookman Old Style"/>
              </a:rPr>
              <a:t>N) </a:t>
            </a:r>
            <a:endParaRPr sz="2000" dirty="0">
              <a:latin typeface="Bookman Old Style"/>
              <a:cs typeface="Bookman Old Style"/>
            </a:endParaRPr>
          </a:p>
          <a:p>
            <a:pPr marL="12700">
              <a:lnSpc>
                <a:spcPts val="2347"/>
              </a:lnSpc>
              <a:spcBef>
                <a:spcPts val="305"/>
              </a:spcBef>
            </a:pPr>
            <a:r>
              <a:rPr sz="2000" spc="-4" dirty="0" smtClean="0">
                <a:solidFill>
                  <a:srgbClr val="0000FF"/>
                </a:solidFill>
                <a:latin typeface="Bookman Old Style"/>
                <a:cs typeface="Bookman Old Style"/>
              </a:rPr>
              <a:t>DAERAH</a:t>
            </a:r>
            <a:endParaRPr sz="2000" dirty="0">
              <a:latin typeface="Bookman Old Style"/>
              <a:cs typeface="Bookman Old Style"/>
            </a:endParaRPr>
          </a:p>
          <a:p>
            <a:pPr marL="12700" marR="32022">
              <a:lnSpc>
                <a:spcPts val="2315"/>
              </a:lnSpc>
              <a:spcBef>
                <a:spcPts val="420"/>
              </a:spcBef>
            </a:pPr>
            <a:r>
              <a:rPr sz="2000" spc="0" dirty="0" smtClean="0">
                <a:latin typeface="Bookman Old Style"/>
                <a:cs typeface="Bookman Old Style"/>
              </a:rPr>
              <a:t>P</a:t>
            </a:r>
            <a:r>
              <a:rPr sz="2000" spc="19" dirty="0" smtClean="0">
                <a:latin typeface="Bookman Old Style"/>
                <a:cs typeface="Bookman Old Style"/>
              </a:rPr>
              <a:t>e</a:t>
            </a:r>
            <a:r>
              <a:rPr sz="2000" spc="0" dirty="0" smtClean="0">
                <a:latin typeface="Bookman Old Style"/>
                <a:cs typeface="Bookman Old Style"/>
              </a:rPr>
              <a:t>n</a:t>
            </a:r>
            <a:r>
              <a:rPr sz="2000" spc="-9" dirty="0" smtClean="0">
                <a:latin typeface="Bookman Old Style"/>
                <a:cs typeface="Bookman Old Style"/>
              </a:rPr>
              <a:t>t</a:t>
            </a:r>
            <a:r>
              <a:rPr sz="2000" spc="0" dirty="0" smtClean="0">
                <a:latin typeface="Bookman Old Style"/>
                <a:cs typeface="Bookman Old Style"/>
              </a:rPr>
              <a:t>a</a:t>
            </a:r>
            <a:r>
              <a:rPr sz="2000" spc="4" dirty="0" smtClean="0">
                <a:latin typeface="Bookman Old Style"/>
                <a:cs typeface="Bookman Old Style"/>
              </a:rPr>
              <a:t>d</a:t>
            </a:r>
            <a:r>
              <a:rPr sz="2000" spc="0" dirty="0" smtClean="0">
                <a:latin typeface="Bookman Old Style"/>
                <a:cs typeface="Bookman Old Style"/>
              </a:rPr>
              <a:t>bir</a:t>
            </a:r>
            <a:r>
              <a:rPr sz="2000" spc="-34" dirty="0" smtClean="0">
                <a:latin typeface="Bookman Old Style"/>
                <a:cs typeface="Bookman Old Style"/>
              </a:rPr>
              <a:t> </a:t>
            </a:r>
            <a:r>
              <a:rPr sz="2000" spc="-19" dirty="0" smtClean="0">
                <a:latin typeface="Bookman Old Style"/>
                <a:cs typeface="Bookman Old Style"/>
              </a:rPr>
              <a:t>T</a:t>
            </a:r>
            <a:r>
              <a:rPr sz="2000" spc="0" dirty="0" smtClean="0">
                <a:latin typeface="Bookman Old Style"/>
                <a:cs typeface="Bookman Old Style"/>
              </a:rPr>
              <a:t>anah</a:t>
            </a:r>
            <a:r>
              <a:rPr sz="2000" spc="14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D</a:t>
            </a:r>
            <a:r>
              <a:rPr sz="2000" spc="4" dirty="0" smtClean="0">
                <a:latin typeface="Bookman Old Style"/>
                <a:cs typeface="Bookman Old Style"/>
              </a:rPr>
              <a:t>a</a:t>
            </a:r>
            <a:r>
              <a:rPr sz="2000" spc="9" dirty="0" smtClean="0">
                <a:latin typeface="Bookman Old Style"/>
                <a:cs typeface="Bookman Old Style"/>
              </a:rPr>
              <a:t>e</a:t>
            </a:r>
            <a:r>
              <a:rPr sz="2000" spc="0" dirty="0" smtClean="0">
                <a:latin typeface="Bookman Old Style"/>
                <a:cs typeface="Bookman Old Style"/>
              </a:rPr>
              <a:t>rah</a:t>
            </a:r>
            <a:r>
              <a:rPr sz="2000" spc="-34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(S12</a:t>
            </a:r>
            <a:r>
              <a:rPr sz="2000" spc="-19" dirty="0" smtClean="0">
                <a:latin typeface="Bookman Old Style"/>
                <a:cs typeface="Bookman Old Style"/>
              </a:rPr>
              <a:t> </a:t>
            </a:r>
            <a:r>
              <a:rPr sz="2000" spc="0" dirty="0" smtClean="0">
                <a:latin typeface="Bookman Old Style"/>
                <a:cs typeface="Bookman Old Style"/>
              </a:rPr>
              <a:t>K</a:t>
            </a:r>
            <a:r>
              <a:rPr sz="2000" spc="-25" dirty="0" smtClean="0">
                <a:latin typeface="Bookman Old Style"/>
                <a:cs typeface="Bookman Old Style"/>
              </a:rPr>
              <a:t>T</a:t>
            </a:r>
            <a:r>
              <a:rPr sz="2000" spc="0" dirty="0" smtClean="0">
                <a:latin typeface="Bookman Old Style"/>
                <a:cs typeface="Bookman Old Style"/>
              </a:rPr>
              <a:t>N)</a:t>
            </a:r>
            <a:endParaRPr sz="2000" dirty="0">
              <a:latin typeface="Bookman Old Style"/>
              <a:cs typeface="Bookman Old Styl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8652" y="4690736"/>
            <a:ext cx="150928" cy="53898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ct val="88250"/>
              </a:lnSpc>
              <a:spcBef>
                <a:spcPts val="100"/>
              </a:spcBef>
            </a:pPr>
            <a:r>
              <a:rPr sz="1400" spc="0" dirty="0" smtClean="0">
                <a:solidFill>
                  <a:srgbClr val="DD8046"/>
                </a:solidFill>
                <a:latin typeface="Aharoni"/>
                <a:cs typeface="Aharoni"/>
              </a:rPr>
              <a:t></a:t>
            </a:r>
            <a:endParaRPr sz="1400">
              <a:latin typeface="Aharoni"/>
              <a:cs typeface="Aharoni"/>
            </a:endParaRPr>
          </a:p>
          <a:p>
            <a:pPr marL="12700">
              <a:lnSpc>
                <a:spcPct val="88250"/>
              </a:lnSpc>
              <a:spcBef>
                <a:spcPts val="1157"/>
              </a:spcBef>
            </a:pPr>
            <a:r>
              <a:rPr sz="1400" spc="0" dirty="0" smtClean="0">
                <a:solidFill>
                  <a:srgbClr val="DD8046"/>
                </a:solidFill>
                <a:latin typeface="Aharoni"/>
                <a:cs typeface="Aharoni"/>
              </a:rPr>
              <a:t></a:t>
            </a:r>
            <a:endParaRPr sz="1400">
              <a:latin typeface="Aharoni"/>
              <a:cs typeface="Aharon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8652" y="5696830"/>
            <a:ext cx="150928" cy="2037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ct val="88250"/>
              </a:lnSpc>
              <a:spcBef>
                <a:spcPts val="100"/>
              </a:spcBef>
            </a:pPr>
            <a:r>
              <a:rPr sz="1400" spc="0" dirty="0" smtClean="0">
                <a:solidFill>
                  <a:srgbClr val="DD8046"/>
                </a:solidFill>
                <a:latin typeface="Aharoni"/>
                <a:cs typeface="Aharoni"/>
              </a:rPr>
              <a:t></a:t>
            </a:r>
            <a:endParaRPr sz="1400">
              <a:latin typeface="Aharoni"/>
              <a:cs typeface="Aharon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523224" y="6551585"/>
            <a:ext cx="200659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40"/>
              </a:lnSpc>
              <a:spcBef>
                <a:spcPts val="67"/>
              </a:spcBef>
            </a:pPr>
            <a:r>
              <a:rPr sz="1200" spc="0" dirty="0" smtClean="0">
                <a:solidFill>
                  <a:srgbClr val="705A51"/>
                </a:solidFill>
                <a:latin typeface="Gill Sans MT"/>
                <a:cs typeface="Gill Sans MT"/>
              </a:rPr>
              <a:t>26</a:t>
            </a:r>
            <a:endParaRPr sz="1200">
              <a:latin typeface="Gill Sans MT"/>
              <a:cs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2085411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-9525" y="-7111"/>
            <a:ext cx="9163050" cy="10413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381500" y="-7111"/>
            <a:ext cx="4762500" cy="6071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-2701" y="-21208"/>
            <a:ext cx="9127524" cy="10417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-749" y="52450"/>
            <a:ext cx="9145638" cy="9017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408176" y="739139"/>
            <a:ext cx="672084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546860" y="739139"/>
            <a:ext cx="6359651" cy="8991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373111" y="739139"/>
            <a:ext cx="672083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443984" y="1289303"/>
            <a:ext cx="342900" cy="4572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88620" y="1880615"/>
            <a:ext cx="2095500" cy="56997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142744" y="1880615"/>
            <a:ext cx="411480" cy="56997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596384" y="1891284"/>
            <a:ext cx="1367027" cy="51358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655564" y="1891284"/>
            <a:ext cx="832103" cy="51358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179820" y="1891284"/>
            <a:ext cx="371855" cy="51358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785874" y="921393"/>
            <a:ext cx="5773844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404"/>
              </a:lnSpc>
              <a:spcBef>
                <a:spcPts val="170"/>
              </a:spcBef>
            </a:pPr>
            <a:r>
              <a:rPr sz="3200" b="1" spc="0" dirty="0" smtClean="0">
                <a:solidFill>
                  <a:srgbClr val="C00000"/>
                </a:solidFill>
                <a:latin typeface="Bookman Old Style"/>
                <a:cs typeface="Bookman Old Style"/>
              </a:rPr>
              <a:t>PERL</a:t>
            </a:r>
            <a:r>
              <a:rPr sz="3200" b="1" spc="-9" dirty="0" smtClean="0">
                <a:solidFill>
                  <a:srgbClr val="C00000"/>
                </a:solidFill>
                <a:latin typeface="Bookman Old Style"/>
                <a:cs typeface="Bookman Old Style"/>
              </a:rPr>
              <a:t>E</a:t>
            </a:r>
            <a:r>
              <a:rPr sz="3200" b="1" spc="0" dirty="0" smtClean="0">
                <a:solidFill>
                  <a:srgbClr val="C00000"/>
                </a:solidFill>
                <a:latin typeface="Bookman Old Style"/>
                <a:cs typeface="Bookman Old Style"/>
              </a:rPr>
              <a:t>MBAG</a:t>
            </a:r>
            <a:r>
              <a:rPr sz="3200" b="1" spc="-14" dirty="0" smtClean="0">
                <a:solidFill>
                  <a:srgbClr val="C00000"/>
                </a:solidFill>
                <a:latin typeface="Bookman Old Style"/>
                <a:cs typeface="Bookman Old Style"/>
              </a:rPr>
              <a:t>A</a:t>
            </a:r>
            <a:r>
              <a:rPr sz="3200" b="1" spc="0" dirty="0" smtClean="0">
                <a:solidFill>
                  <a:srgbClr val="C00000"/>
                </a:solidFill>
                <a:latin typeface="Bookman Old Style"/>
                <a:cs typeface="Bookman Old Style"/>
              </a:rPr>
              <a:t>AN</a:t>
            </a:r>
            <a:r>
              <a:rPr sz="3200" b="1" spc="-24" dirty="0" smtClean="0">
                <a:solidFill>
                  <a:srgbClr val="C00000"/>
                </a:solidFill>
                <a:latin typeface="Bookman Old Style"/>
                <a:cs typeface="Bookman Old Style"/>
              </a:rPr>
              <a:t> </a:t>
            </a:r>
            <a:r>
              <a:rPr sz="3200" b="1" spc="0" dirty="0" smtClean="0">
                <a:solidFill>
                  <a:srgbClr val="C00000"/>
                </a:solidFill>
                <a:latin typeface="Bookman Old Style"/>
                <a:cs typeface="Bookman Old Style"/>
              </a:rPr>
              <a:t>(P</a:t>
            </a:r>
            <a:r>
              <a:rPr sz="3200" b="1" spc="-9" dirty="0" smtClean="0">
                <a:solidFill>
                  <a:srgbClr val="C00000"/>
                </a:solidFill>
                <a:latin typeface="Bookman Old Style"/>
                <a:cs typeface="Bookman Old Style"/>
              </a:rPr>
              <a:t>E</a:t>
            </a:r>
            <a:r>
              <a:rPr sz="3200" b="1" spc="0" dirty="0" smtClean="0">
                <a:solidFill>
                  <a:srgbClr val="C00000"/>
                </a:solidFill>
                <a:latin typeface="Bookman Old Style"/>
                <a:cs typeface="Bookman Old Style"/>
              </a:rPr>
              <a:t>R. 91)</a:t>
            </a:r>
            <a:endParaRPr sz="3200" b="1" dirty="0">
              <a:latin typeface="Bookman Old Style"/>
              <a:cs typeface="Bookman Old Styl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1993426"/>
            <a:ext cx="3787179" cy="399943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1483">
              <a:lnSpc>
                <a:spcPts val="2165"/>
              </a:lnSpc>
              <a:spcBef>
                <a:spcPts val="108"/>
              </a:spcBef>
            </a:pPr>
            <a:r>
              <a:rPr sz="3000" b="1" i="1" spc="0" baseline="1437" dirty="0" smtClean="0">
                <a:solidFill>
                  <a:srgbClr val="0000FF"/>
                </a:solidFill>
                <a:latin typeface="Gill Sans MT"/>
                <a:cs typeface="Gill Sans MT"/>
              </a:rPr>
              <a:t>P</a:t>
            </a:r>
            <a:r>
              <a:rPr sz="3000" b="1" i="1" spc="-9" baseline="1437" dirty="0" smtClean="0">
                <a:solidFill>
                  <a:srgbClr val="0000FF"/>
                </a:solidFill>
                <a:latin typeface="Gill Sans MT"/>
                <a:cs typeface="Gill Sans MT"/>
              </a:rPr>
              <a:t>E</a:t>
            </a:r>
            <a:r>
              <a:rPr sz="3000" b="1" i="1" spc="0" baseline="1437" dirty="0" smtClean="0">
                <a:solidFill>
                  <a:srgbClr val="0000FF"/>
                </a:solidFill>
                <a:latin typeface="Gill Sans MT"/>
                <a:cs typeface="Gill Sans MT"/>
              </a:rPr>
              <a:t>RKARA</a:t>
            </a:r>
            <a:r>
              <a:rPr sz="3000" b="1" i="1" spc="-29" baseline="1437" dirty="0" smtClean="0">
                <a:solidFill>
                  <a:srgbClr val="0000FF"/>
                </a:solidFill>
                <a:latin typeface="Gill Sans MT"/>
                <a:cs typeface="Gill Sans MT"/>
              </a:rPr>
              <a:t> </a:t>
            </a:r>
            <a:r>
              <a:rPr sz="3000" b="1" i="1" spc="0" baseline="1437" dirty="0" smtClean="0">
                <a:solidFill>
                  <a:srgbClr val="0000FF"/>
                </a:solidFill>
                <a:latin typeface="Gill Sans MT"/>
                <a:cs typeface="Gill Sans MT"/>
              </a:rPr>
              <a:t>9</a:t>
            </a:r>
            <a:r>
              <a:rPr sz="3000" b="1" i="1" spc="4" baseline="1437" dirty="0" smtClean="0">
                <a:solidFill>
                  <a:srgbClr val="0000FF"/>
                </a:solidFill>
                <a:latin typeface="Gill Sans MT"/>
                <a:cs typeface="Gill Sans MT"/>
              </a:rPr>
              <a:t>1</a:t>
            </a:r>
            <a:r>
              <a:rPr sz="3000" b="1" i="1" spc="0" baseline="1437" dirty="0" smtClean="0">
                <a:solidFill>
                  <a:srgbClr val="0000FF"/>
                </a:solidFill>
                <a:latin typeface="Gill Sans MT"/>
                <a:cs typeface="Gill Sans MT"/>
              </a:rPr>
              <a:t>(1)</a:t>
            </a:r>
            <a:endParaRPr sz="2000" dirty="0">
              <a:latin typeface="Gill Sans MT"/>
              <a:cs typeface="Gill Sans MT"/>
            </a:endParaRPr>
          </a:p>
          <a:p>
            <a:pPr marL="12700">
              <a:lnSpc>
                <a:spcPct val="100021"/>
              </a:lnSpc>
              <a:spcBef>
                <a:spcPts val="455"/>
              </a:spcBef>
            </a:pPr>
            <a:r>
              <a:rPr sz="2000" i="1" spc="0" dirty="0" smtClean="0">
                <a:latin typeface="Gill Sans MT"/>
                <a:cs typeface="Gill Sans MT"/>
              </a:rPr>
              <a:t>Ma</a:t>
            </a:r>
            <a:r>
              <a:rPr sz="2000" i="1" spc="-14" dirty="0" smtClean="0">
                <a:latin typeface="Gill Sans MT"/>
                <a:cs typeface="Gill Sans MT"/>
              </a:rPr>
              <a:t>k</a:t>
            </a:r>
            <a:r>
              <a:rPr sz="2000" i="1" spc="0" dirty="0" smtClean="0">
                <a:latin typeface="Gill Sans MT"/>
                <a:cs typeface="Gill Sans MT"/>
              </a:rPr>
              <a:t>a h</a:t>
            </a:r>
            <a:r>
              <a:rPr sz="2000" i="1" spc="-9" dirty="0" smtClean="0">
                <a:latin typeface="Gill Sans MT"/>
                <a:cs typeface="Gill Sans MT"/>
              </a:rPr>
              <a:t>e</a:t>
            </a:r>
            <a:r>
              <a:rPr sz="2000" i="1" spc="0" dirty="0" smtClean="0">
                <a:latin typeface="Gill Sans MT"/>
                <a:cs typeface="Gill Sans MT"/>
              </a:rPr>
              <a:t>n</a:t>
            </a:r>
            <a:r>
              <a:rPr sz="2000" i="1" spc="-9" dirty="0" smtClean="0">
                <a:latin typeface="Gill Sans MT"/>
                <a:cs typeface="Gill Sans MT"/>
              </a:rPr>
              <a:t>d</a:t>
            </a:r>
            <a:r>
              <a:rPr sz="2000" i="1" spc="0" dirty="0" smtClean="0">
                <a:latin typeface="Gill Sans MT"/>
                <a:cs typeface="Gill Sans MT"/>
              </a:rPr>
              <a:t>a</a:t>
            </a:r>
            <a:r>
              <a:rPr sz="2000" i="1" spc="-14" dirty="0" smtClean="0">
                <a:latin typeface="Gill Sans MT"/>
                <a:cs typeface="Gill Sans MT"/>
              </a:rPr>
              <a:t>k</a:t>
            </a:r>
            <a:r>
              <a:rPr sz="2000" i="1" spc="0" dirty="0" smtClean="0">
                <a:latin typeface="Gill Sans MT"/>
                <a:cs typeface="Gill Sans MT"/>
              </a:rPr>
              <a:t>l</a:t>
            </a:r>
            <a:r>
              <a:rPr sz="2000" i="1" spc="-9" dirty="0" smtClean="0">
                <a:latin typeface="Gill Sans MT"/>
                <a:cs typeface="Gill Sans MT"/>
              </a:rPr>
              <a:t>a</a:t>
            </a:r>
            <a:r>
              <a:rPr sz="2000" i="1" spc="0" dirty="0" smtClean="0">
                <a:latin typeface="Gill Sans MT"/>
                <a:cs typeface="Gill Sans MT"/>
              </a:rPr>
              <a:t>h</a:t>
            </a:r>
            <a:r>
              <a:rPr sz="2000" i="1" spc="-9" dirty="0" smtClean="0">
                <a:latin typeface="Gill Sans MT"/>
                <a:cs typeface="Gill Sans MT"/>
              </a:rPr>
              <a:t> </a:t>
            </a:r>
            <a:r>
              <a:rPr sz="2000" i="1" spc="-4" dirty="0" smtClean="0">
                <a:latin typeface="Gill Sans MT"/>
                <a:cs typeface="Gill Sans MT"/>
              </a:rPr>
              <a:t>ad</a:t>
            </a:r>
            <a:r>
              <a:rPr sz="2000" i="1" spc="0" dirty="0" smtClean="0">
                <a:latin typeface="Gill Sans MT"/>
                <a:cs typeface="Gill Sans MT"/>
              </a:rPr>
              <a:t>a s</a:t>
            </a:r>
            <a:r>
              <a:rPr sz="2000" i="1" spc="-9" dirty="0" smtClean="0">
                <a:latin typeface="Gill Sans MT"/>
                <a:cs typeface="Gill Sans MT"/>
              </a:rPr>
              <a:t>u</a:t>
            </a:r>
            <a:r>
              <a:rPr sz="2000" i="1" spc="0" dirty="0" smtClean="0">
                <a:latin typeface="Gill Sans MT"/>
                <a:cs typeface="Gill Sans MT"/>
              </a:rPr>
              <a:t>atu</a:t>
            </a:r>
            <a:r>
              <a:rPr sz="2000" i="1" spc="-9" dirty="0" smtClean="0">
                <a:latin typeface="Gill Sans MT"/>
                <a:cs typeface="Gill Sans MT"/>
              </a:rPr>
              <a:t> </a:t>
            </a:r>
            <a:r>
              <a:rPr sz="2000" i="1" spc="0" dirty="0" smtClean="0">
                <a:latin typeface="Gill Sans MT"/>
                <a:cs typeface="Gill Sans MT"/>
              </a:rPr>
              <a:t>Ma</a:t>
            </a:r>
            <a:r>
              <a:rPr sz="2000" i="1" spc="-9" dirty="0" smtClean="0">
                <a:latin typeface="Gill Sans MT"/>
                <a:cs typeface="Gill Sans MT"/>
              </a:rPr>
              <a:t>j</a:t>
            </a:r>
            <a:r>
              <a:rPr sz="2000" i="1" spc="0" dirty="0" smtClean="0">
                <a:latin typeface="Gill Sans MT"/>
                <a:cs typeface="Gill Sans MT"/>
              </a:rPr>
              <a:t>l</a:t>
            </a:r>
            <a:r>
              <a:rPr sz="2000" i="1" spc="-9" dirty="0" smtClean="0">
                <a:latin typeface="Gill Sans MT"/>
                <a:cs typeface="Gill Sans MT"/>
              </a:rPr>
              <a:t>i</a:t>
            </a:r>
            <a:r>
              <a:rPr sz="2000" i="1" spc="0" dirty="0" smtClean="0">
                <a:latin typeface="Gill Sans MT"/>
                <a:cs typeface="Gill Sans MT"/>
              </a:rPr>
              <a:t>s </a:t>
            </a:r>
            <a:r>
              <a:rPr sz="2000" i="1" spc="-219" dirty="0" smtClean="0">
                <a:latin typeface="Gill Sans MT"/>
                <a:cs typeface="Gill Sans MT"/>
              </a:rPr>
              <a:t>T</a:t>
            </a:r>
            <a:r>
              <a:rPr sz="2000" i="1" spc="0" dirty="0" smtClean="0">
                <a:latin typeface="Gill Sans MT"/>
                <a:cs typeface="Gill Sans MT"/>
              </a:rPr>
              <a:t>a</a:t>
            </a:r>
            <a:r>
              <a:rPr sz="2000" i="1" spc="-9" dirty="0" smtClean="0">
                <a:latin typeface="Gill Sans MT"/>
                <a:cs typeface="Gill Sans MT"/>
              </a:rPr>
              <a:t>n</a:t>
            </a:r>
            <a:r>
              <a:rPr sz="2000" i="1" spc="0" dirty="0" smtClean="0">
                <a:latin typeface="Gill Sans MT"/>
                <a:cs typeface="Gill Sans MT"/>
              </a:rPr>
              <a:t>ah</a:t>
            </a:r>
            <a:r>
              <a:rPr sz="2000" i="1" spc="-4" dirty="0" smtClean="0">
                <a:latin typeface="Gill Sans MT"/>
                <a:cs typeface="Gill Sans MT"/>
              </a:rPr>
              <a:t> </a:t>
            </a:r>
            <a:r>
              <a:rPr sz="2000" i="1" spc="0" dirty="0" smtClean="0">
                <a:latin typeface="Gill Sans MT"/>
                <a:cs typeface="Gill Sans MT"/>
              </a:rPr>
              <a:t>Ne</a:t>
            </a:r>
            <a:r>
              <a:rPr sz="2000" i="1" spc="-9" dirty="0" smtClean="0">
                <a:latin typeface="Gill Sans MT"/>
                <a:cs typeface="Gill Sans MT"/>
              </a:rPr>
              <a:t>g</a:t>
            </a:r>
            <a:r>
              <a:rPr sz="2000" i="1" spc="0" dirty="0" smtClean="0">
                <a:latin typeface="Gill Sans MT"/>
                <a:cs typeface="Gill Sans MT"/>
              </a:rPr>
              <a:t>a</a:t>
            </a:r>
            <a:r>
              <a:rPr sz="2000" i="1" spc="-44" dirty="0" smtClean="0">
                <a:latin typeface="Gill Sans MT"/>
                <a:cs typeface="Gill Sans MT"/>
              </a:rPr>
              <a:t>r</a:t>
            </a:r>
            <a:r>
              <a:rPr sz="2000" i="1" spc="0" dirty="0" smtClean="0">
                <a:latin typeface="Gill Sans MT"/>
                <a:cs typeface="Gill Sans MT"/>
              </a:rPr>
              <a:t>a </a:t>
            </a:r>
            <a:r>
              <a:rPr sz="2000" i="1" spc="-29" dirty="0" smtClean="0">
                <a:latin typeface="Gill Sans MT"/>
                <a:cs typeface="Gill Sans MT"/>
              </a:rPr>
              <a:t>y</a:t>
            </a:r>
            <a:r>
              <a:rPr sz="2000" i="1" spc="0" dirty="0" smtClean="0">
                <a:latin typeface="Gill Sans MT"/>
                <a:cs typeface="Gill Sans MT"/>
              </a:rPr>
              <a:t>a</a:t>
            </a:r>
            <a:r>
              <a:rPr sz="2000" i="1" spc="-9" dirty="0" smtClean="0">
                <a:latin typeface="Gill Sans MT"/>
                <a:cs typeface="Gill Sans MT"/>
              </a:rPr>
              <a:t>n</a:t>
            </a:r>
            <a:r>
              <a:rPr sz="2000" i="1" spc="0" dirty="0" smtClean="0">
                <a:latin typeface="Gill Sans MT"/>
                <a:cs typeface="Gill Sans MT"/>
              </a:rPr>
              <a:t>g</a:t>
            </a:r>
            <a:r>
              <a:rPr sz="2000" i="1" spc="-14" dirty="0" smtClean="0">
                <a:latin typeface="Gill Sans MT"/>
                <a:cs typeface="Gill Sans MT"/>
              </a:rPr>
              <a:t> </a:t>
            </a:r>
            <a:r>
              <a:rPr sz="2000" i="1" spc="0" dirty="0" smtClean="0">
                <a:latin typeface="Gill Sans MT"/>
                <a:cs typeface="Gill Sans MT"/>
              </a:rPr>
              <a:t>te</a:t>
            </a:r>
            <a:r>
              <a:rPr sz="2000" i="1" spc="-39" dirty="0" smtClean="0">
                <a:latin typeface="Gill Sans MT"/>
                <a:cs typeface="Gill Sans MT"/>
              </a:rPr>
              <a:t>r</a:t>
            </a:r>
            <a:r>
              <a:rPr sz="2000" i="1" spc="0" dirty="0" smtClean="0">
                <a:latin typeface="Gill Sans MT"/>
                <a:cs typeface="Gill Sans MT"/>
              </a:rPr>
              <a:t>d</a:t>
            </a:r>
            <a:r>
              <a:rPr sz="2000" i="1" spc="-9" dirty="0" smtClean="0">
                <a:latin typeface="Gill Sans MT"/>
                <a:cs typeface="Gill Sans MT"/>
              </a:rPr>
              <a:t>i</a:t>
            </a:r>
            <a:r>
              <a:rPr sz="2000" i="1" spc="29" dirty="0" smtClean="0">
                <a:latin typeface="Gill Sans MT"/>
                <a:cs typeface="Gill Sans MT"/>
              </a:rPr>
              <a:t>r</a:t>
            </a:r>
            <a:r>
              <a:rPr sz="2000" i="1" spc="0" dirty="0" smtClean="0">
                <a:latin typeface="Gill Sans MT"/>
                <a:cs typeface="Gill Sans MT"/>
              </a:rPr>
              <a:t>i d</a:t>
            </a:r>
            <a:r>
              <a:rPr sz="2000" i="1" spc="-9" dirty="0" smtClean="0">
                <a:latin typeface="Gill Sans MT"/>
                <a:cs typeface="Gill Sans MT"/>
              </a:rPr>
              <a:t>a</a:t>
            </a:r>
            <a:r>
              <a:rPr sz="2000" i="1" spc="29" dirty="0" smtClean="0">
                <a:latin typeface="Gill Sans MT"/>
                <a:cs typeface="Gill Sans MT"/>
              </a:rPr>
              <a:t>r</a:t>
            </a:r>
            <a:r>
              <a:rPr sz="2000" i="1" spc="0" dirty="0" smtClean="0">
                <a:latin typeface="Gill Sans MT"/>
                <a:cs typeface="Gill Sans MT"/>
              </a:rPr>
              <a:t>ip</a:t>
            </a:r>
            <a:r>
              <a:rPr sz="2000" i="1" spc="-4" dirty="0" smtClean="0">
                <a:latin typeface="Gill Sans MT"/>
                <a:cs typeface="Gill Sans MT"/>
              </a:rPr>
              <a:t>a</a:t>
            </a:r>
            <a:r>
              <a:rPr sz="2000" i="1" spc="0" dirty="0" smtClean="0">
                <a:latin typeface="Gill Sans MT"/>
                <a:cs typeface="Gill Sans MT"/>
              </a:rPr>
              <a:t>da seo</a:t>
            </a:r>
            <a:r>
              <a:rPr sz="2000" i="1" spc="-39" dirty="0" smtClean="0">
                <a:latin typeface="Gill Sans MT"/>
                <a:cs typeface="Gill Sans MT"/>
              </a:rPr>
              <a:t>r</a:t>
            </a:r>
            <a:r>
              <a:rPr sz="2000" i="1" spc="0" dirty="0" smtClean="0">
                <a:latin typeface="Gill Sans MT"/>
                <a:cs typeface="Gill Sans MT"/>
              </a:rPr>
              <a:t>a</a:t>
            </a:r>
            <a:r>
              <a:rPr sz="2000" i="1" spc="-9" dirty="0" smtClean="0">
                <a:latin typeface="Gill Sans MT"/>
                <a:cs typeface="Gill Sans MT"/>
              </a:rPr>
              <a:t>n</a:t>
            </a:r>
            <a:r>
              <a:rPr sz="2000" i="1" spc="0" dirty="0" smtClean="0">
                <a:latin typeface="Gill Sans MT"/>
                <a:cs typeface="Gill Sans MT"/>
              </a:rPr>
              <a:t>g Mente</a:t>
            </a:r>
            <a:r>
              <a:rPr sz="2000" i="1" spc="25" dirty="0" smtClean="0">
                <a:latin typeface="Gill Sans MT"/>
                <a:cs typeface="Gill Sans MT"/>
              </a:rPr>
              <a:t>r</a:t>
            </a:r>
            <a:r>
              <a:rPr sz="2000" i="1" spc="0" dirty="0" smtClean="0">
                <a:latin typeface="Gill Sans MT"/>
                <a:cs typeface="Gill Sans MT"/>
              </a:rPr>
              <a:t>i se</a:t>
            </a:r>
            <a:r>
              <a:rPr sz="2000" i="1" spc="-9" dirty="0" smtClean="0">
                <a:latin typeface="Gill Sans MT"/>
                <a:cs typeface="Gill Sans MT"/>
              </a:rPr>
              <a:t>b</a:t>
            </a:r>
            <a:r>
              <a:rPr sz="2000" i="1" spc="0" dirty="0" smtClean="0">
                <a:latin typeface="Gill Sans MT"/>
                <a:cs typeface="Gill Sans MT"/>
              </a:rPr>
              <a:t>a</a:t>
            </a:r>
            <a:r>
              <a:rPr sz="2000" i="1" spc="-9" dirty="0" smtClean="0">
                <a:latin typeface="Gill Sans MT"/>
                <a:cs typeface="Gill Sans MT"/>
              </a:rPr>
              <a:t>g</a:t>
            </a:r>
            <a:r>
              <a:rPr sz="2000" i="1" spc="0" dirty="0" smtClean="0">
                <a:latin typeface="Gill Sans MT"/>
                <a:cs typeface="Gill Sans MT"/>
              </a:rPr>
              <a:t>ai</a:t>
            </a:r>
            <a:r>
              <a:rPr sz="2000" i="1" spc="-4" dirty="0" smtClean="0">
                <a:latin typeface="Gill Sans MT"/>
                <a:cs typeface="Gill Sans MT"/>
              </a:rPr>
              <a:t> </a:t>
            </a:r>
            <a:r>
              <a:rPr sz="2000" i="1" spc="0" dirty="0" smtClean="0">
                <a:latin typeface="Gill Sans MT"/>
                <a:cs typeface="Gill Sans MT"/>
              </a:rPr>
              <a:t>pen</a:t>
            </a:r>
            <a:r>
              <a:rPr sz="2000" i="1" spc="-44" dirty="0" smtClean="0">
                <a:latin typeface="Gill Sans MT"/>
                <a:cs typeface="Gill Sans MT"/>
              </a:rPr>
              <a:t>g</a:t>
            </a:r>
            <a:r>
              <a:rPr sz="2000" i="1" spc="0" dirty="0" smtClean="0">
                <a:latin typeface="Gill Sans MT"/>
                <a:cs typeface="Gill Sans MT"/>
              </a:rPr>
              <a:t>er</a:t>
            </a:r>
            <a:r>
              <a:rPr sz="2000" i="1" spc="-9" dirty="0" smtClean="0">
                <a:latin typeface="Gill Sans MT"/>
                <a:cs typeface="Gill Sans MT"/>
              </a:rPr>
              <a:t>u</a:t>
            </a:r>
            <a:r>
              <a:rPr sz="2000" i="1" spc="0" dirty="0" smtClean="0">
                <a:latin typeface="Gill Sans MT"/>
                <a:cs typeface="Gill Sans MT"/>
              </a:rPr>
              <a:t>s</a:t>
            </a:r>
            <a:r>
              <a:rPr sz="2000" i="1" spc="-4" dirty="0" smtClean="0">
                <a:latin typeface="Gill Sans MT"/>
                <a:cs typeface="Gill Sans MT"/>
              </a:rPr>
              <a:t>i</a:t>
            </a:r>
            <a:r>
              <a:rPr sz="2000" i="1" spc="0" dirty="0" smtClean="0">
                <a:latin typeface="Gill Sans MT"/>
                <a:cs typeface="Gill Sans MT"/>
              </a:rPr>
              <a:t>, seo</a:t>
            </a:r>
            <a:r>
              <a:rPr sz="2000" i="1" spc="-39" dirty="0" smtClean="0">
                <a:latin typeface="Gill Sans MT"/>
                <a:cs typeface="Gill Sans MT"/>
              </a:rPr>
              <a:t>r</a:t>
            </a:r>
            <a:r>
              <a:rPr sz="2000" i="1" spc="0" dirty="0" smtClean="0">
                <a:latin typeface="Gill Sans MT"/>
                <a:cs typeface="Gill Sans MT"/>
              </a:rPr>
              <a:t>a</a:t>
            </a:r>
            <a:r>
              <a:rPr sz="2000" i="1" spc="-9" dirty="0" smtClean="0">
                <a:latin typeface="Gill Sans MT"/>
                <a:cs typeface="Gill Sans MT"/>
              </a:rPr>
              <a:t>n</a:t>
            </a:r>
            <a:r>
              <a:rPr sz="2000" i="1" spc="0" dirty="0" smtClean="0">
                <a:latin typeface="Gill Sans MT"/>
                <a:cs typeface="Gill Sans MT"/>
              </a:rPr>
              <a:t>g </a:t>
            </a:r>
            <a:r>
              <a:rPr sz="2000" i="1" spc="-34" dirty="0" smtClean="0">
                <a:latin typeface="Gill Sans MT"/>
                <a:cs typeface="Gill Sans MT"/>
              </a:rPr>
              <a:t>w</a:t>
            </a:r>
            <a:r>
              <a:rPr sz="2000" i="1" spc="0" dirty="0" smtClean="0">
                <a:latin typeface="Gill Sans MT"/>
                <a:cs typeface="Gill Sans MT"/>
              </a:rPr>
              <a:t>a</a:t>
            </a:r>
            <a:r>
              <a:rPr sz="2000" i="1" spc="-9" dirty="0" smtClean="0">
                <a:latin typeface="Gill Sans MT"/>
                <a:cs typeface="Gill Sans MT"/>
              </a:rPr>
              <a:t>k</a:t>
            </a:r>
            <a:r>
              <a:rPr sz="2000" i="1" spc="0" dirty="0" smtClean="0">
                <a:latin typeface="Gill Sans MT"/>
                <a:cs typeface="Gill Sans MT"/>
              </a:rPr>
              <a:t>il</a:t>
            </a:r>
            <a:r>
              <a:rPr sz="2000" i="1" spc="-24" dirty="0" smtClean="0">
                <a:latin typeface="Gill Sans MT"/>
                <a:cs typeface="Gill Sans MT"/>
              </a:rPr>
              <a:t> </a:t>
            </a:r>
            <a:r>
              <a:rPr sz="2000" i="1" spc="0" dirty="0" smtClean="0">
                <a:latin typeface="Gill Sans MT"/>
                <a:cs typeface="Gill Sans MT"/>
              </a:rPr>
              <a:t>d</a:t>
            </a:r>
            <a:r>
              <a:rPr sz="2000" i="1" spc="-9" dirty="0" smtClean="0">
                <a:latin typeface="Gill Sans MT"/>
                <a:cs typeface="Gill Sans MT"/>
              </a:rPr>
              <a:t>a</a:t>
            </a:r>
            <a:r>
              <a:rPr sz="2000" i="1" spc="29" dirty="0" smtClean="0">
                <a:latin typeface="Gill Sans MT"/>
                <a:cs typeface="Gill Sans MT"/>
              </a:rPr>
              <a:t>r</a:t>
            </a:r>
            <a:r>
              <a:rPr sz="2000" i="1" spc="0" dirty="0" smtClean="0">
                <a:latin typeface="Gill Sans MT"/>
                <a:cs typeface="Gill Sans MT"/>
              </a:rPr>
              <a:t>i</a:t>
            </a:r>
            <a:r>
              <a:rPr sz="2000" i="1" spc="9" dirty="0" smtClean="0">
                <a:latin typeface="Gill Sans MT"/>
                <a:cs typeface="Gill Sans MT"/>
              </a:rPr>
              <a:t> </a:t>
            </a:r>
            <a:r>
              <a:rPr sz="2000" i="1" spc="0" dirty="0" smtClean="0">
                <a:latin typeface="Gill Sans MT"/>
                <a:cs typeface="Gill Sans MT"/>
              </a:rPr>
              <a:t>set</a:t>
            </a:r>
            <a:r>
              <a:rPr sz="2000" i="1" spc="-4" dirty="0" smtClean="0">
                <a:latin typeface="Gill Sans MT"/>
                <a:cs typeface="Gill Sans MT"/>
              </a:rPr>
              <a:t>i</a:t>
            </a:r>
            <a:r>
              <a:rPr sz="2000" i="1" spc="0" dirty="0" smtClean="0">
                <a:latin typeface="Gill Sans MT"/>
                <a:cs typeface="Gill Sans MT"/>
              </a:rPr>
              <a:t>ap Ne</a:t>
            </a:r>
            <a:r>
              <a:rPr sz="2000" i="1" spc="-39" dirty="0" smtClean="0">
                <a:latin typeface="Gill Sans MT"/>
                <a:cs typeface="Gill Sans MT"/>
              </a:rPr>
              <a:t>g</a:t>
            </a:r>
            <a:r>
              <a:rPr sz="2000" i="1" spc="0" dirty="0" smtClean="0">
                <a:latin typeface="Gill Sans MT"/>
                <a:cs typeface="Gill Sans MT"/>
              </a:rPr>
              <a:t>e</a:t>
            </a:r>
            <a:r>
              <a:rPr sz="2000" i="1" spc="29" dirty="0" smtClean="0">
                <a:latin typeface="Gill Sans MT"/>
                <a:cs typeface="Gill Sans MT"/>
              </a:rPr>
              <a:t>r</a:t>
            </a:r>
            <a:r>
              <a:rPr sz="2000" i="1" spc="0" dirty="0" smtClean="0">
                <a:latin typeface="Gill Sans MT"/>
                <a:cs typeface="Gill Sans MT"/>
              </a:rPr>
              <a:t>i </a:t>
            </a:r>
            <a:r>
              <a:rPr sz="2000" i="1" spc="-29" dirty="0" smtClean="0">
                <a:latin typeface="Gill Sans MT"/>
                <a:cs typeface="Gill Sans MT"/>
              </a:rPr>
              <a:t>y</a:t>
            </a:r>
            <a:r>
              <a:rPr sz="2000" i="1" spc="0" dirty="0" smtClean="0">
                <a:latin typeface="Gill Sans MT"/>
                <a:cs typeface="Gill Sans MT"/>
              </a:rPr>
              <a:t>a</a:t>
            </a:r>
            <a:r>
              <a:rPr sz="2000" i="1" spc="-9" dirty="0" smtClean="0">
                <a:latin typeface="Gill Sans MT"/>
                <a:cs typeface="Gill Sans MT"/>
              </a:rPr>
              <a:t>n</a:t>
            </a:r>
            <a:r>
              <a:rPr sz="2000" i="1" spc="0" dirty="0" smtClean="0">
                <a:latin typeface="Gill Sans MT"/>
                <a:cs typeface="Gill Sans MT"/>
              </a:rPr>
              <a:t>g h</a:t>
            </a:r>
            <a:r>
              <a:rPr sz="2000" i="1" spc="-9" dirty="0" smtClean="0">
                <a:latin typeface="Gill Sans MT"/>
                <a:cs typeface="Gill Sans MT"/>
              </a:rPr>
              <a:t>e</a:t>
            </a:r>
            <a:r>
              <a:rPr sz="2000" i="1" spc="0" dirty="0" smtClean="0">
                <a:latin typeface="Gill Sans MT"/>
                <a:cs typeface="Gill Sans MT"/>
              </a:rPr>
              <a:t>n</a:t>
            </a:r>
            <a:r>
              <a:rPr sz="2000" i="1" spc="-9" dirty="0" smtClean="0">
                <a:latin typeface="Gill Sans MT"/>
                <a:cs typeface="Gill Sans MT"/>
              </a:rPr>
              <a:t>d</a:t>
            </a:r>
            <a:r>
              <a:rPr sz="2000" i="1" spc="0" dirty="0" smtClean="0">
                <a:latin typeface="Gill Sans MT"/>
                <a:cs typeface="Gill Sans MT"/>
              </a:rPr>
              <a:t>a</a:t>
            </a:r>
            <a:r>
              <a:rPr sz="2000" i="1" spc="-14" dirty="0" smtClean="0">
                <a:latin typeface="Gill Sans MT"/>
                <a:cs typeface="Gill Sans MT"/>
              </a:rPr>
              <a:t>k</a:t>
            </a:r>
            <a:r>
              <a:rPr sz="2000" i="1" spc="0" dirty="0" smtClean="0">
                <a:latin typeface="Gill Sans MT"/>
                <a:cs typeface="Gill Sans MT"/>
              </a:rPr>
              <a:t>l</a:t>
            </a:r>
            <a:r>
              <a:rPr sz="2000" i="1" spc="-9" dirty="0" smtClean="0">
                <a:latin typeface="Gill Sans MT"/>
                <a:cs typeface="Gill Sans MT"/>
              </a:rPr>
              <a:t>a</a:t>
            </a:r>
            <a:r>
              <a:rPr sz="2000" i="1" spc="0" dirty="0" smtClean="0">
                <a:latin typeface="Gill Sans MT"/>
                <a:cs typeface="Gill Sans MT"/>
              </a:rPr>
              <a:t>h</a:t>
            </a:r>
            <a:r>
              <a:rPr sz="2000" i="1" spc="4" dirty="0" smtClean="0">
                <a:latin typeface="Gill Sans MT"/>
                <a:cs typeface="Gill Sans MT"/>
              </a:rPr>
              <a:t> </a:t>
            </a:r>
            <a:r>
              <a:rPr sz="2000" i="1" spc="0" dirty="0" smtClean="0">
                <a:latin typeface="Gill Sans MT"/>
                <a:cs typeface="Gill Sans MT"/>
              </a:rPr>
              <a:t>d</a:t>
            </a:r>
            <a:r>
              <a:rPr sz="2000" i="1" spc="-9" dirty="0" smtClean="0">
                <a:latin typeface="Gill Sans MT"/>
                <a:cs typeface="Gill Sans MT"/>
              </a:rPr>
              <a:t>i</a:t>
            </a:r>
            <a:r>
              <a:rPr sz="2000" i="1" spc="0" dirty="0" smtClean="0">
                <a:latin typeface="Gill Sans MT"/>
                <a:cs typeface="Gill Sans MT"/>
              </a:rPr>
              <a:t>l</a:t>
            </a:r>
            <a:r>
              <a:rPr sz="2000" i="1" spc="-9" dirty="0" smtClean="0">
                <a:latin typeface="Gill Sans MT"/>
                <a:cs typeface="Gill Sans MT"/>
              </a:rPr>
              <a:t>a</a:t>
            </a:r>
            <a:r>
              <a:rPr sz="2000" i="1" spc="0" dirty="0" smtClean="0">
                <a:latin typeface="Gill Sans MT"/>
                <a:cs typeface="Gill Sans MT"/>
              </a:rPr>
              <a:t>nt</a:t>
            </a:r>
            <a:r>
              <a:rPr sz="2000" i="1" spc="-9" dirty="0" smtClean="0">
                <a:latin typeface="Gill Sans MT"/>
                <a:cs typeface="Gill Sans MT"/>
              </a:rPr>
              <a:t>i</a:t>
            </a:r>
            <a:r>
              <a:rPr sz="2000" i="1" spc="0" dirty="0" smtClean="0">
                <a:latin typeface="Gill Sans MT"/>
                <a:cs typeface="Gill Sans MT"/>
              </a:rPr>
              <a:t>k ol</a:t>
            </a:r>
            <a:r>
              <a:rPr sz="2000" i="1" spc="-4" dirty="0" smtClean="0">
                <a:latin typeface="Gill Sans MT"/>
                <a:cs typeface="Gill Sans MT"/>
              </a:rPr>
              <a:t>e</a:t>
            </a:r>
            <a:r>
              <a:rPr sz="2000" i="1" spc="0" dirty="0" smtClean="0">
                <a:latin typeface="Gill Sans MT"/>
                <a:cs typeface="Gill Sans MT"/>
              </a:rPr>
              <a:t>h Ra</a:t>
            </a:r>
            <a:r>
              <a:rPr sz="2000" i="1" spc="-9" dirty="0" smtClean="0">
                <a:latin typeface="Gill Sans MT"/>
                <a:cs typeface="Gill Sans MT"/>
              </a:rPr>
              <a:t>j</a:t>
            </a:r>
            <a:r>
              <a:rPr sz="2000" i="1" spc="0" dirty="0" smtClean="0">
                <a:latin typeface="Gill Sans MT"/>
                <a:cs typeface="Gill Sans MT"/>
              </a:rPr>
              <a:t>a</a:t>
            </a:r>
            <a:r>
              <a:rPr sz="2000" i="1" spc="-4" dirty="0" smtClean="0">
                <a:latin typeface="Gill Sans MT"/>
                <a:cs typeface="Gill Sans MT"/>
              </a:rPr>
              <a:t> </a:t>
            </a:r>
            <a:r>
              <a:rPr sz="2000" i="1" spc="0" dirty="0" smtClean="0">
                <a:latin typeface="Gill Sans MT"/>
                <a:cs typeface="Gill Sans MT"/>
              </a:rPr>
              <a:t>at</a:t>
            </a:r>
            <a:r>
              <a:rPr sz="2000" i="1" spc="-9" dirty="0" smtClean="0">
                <a:latin typeface="Gill Sans MT"/>
                <a:cs typeface="Gill Sans MT"/>
              </a:rPr>
              <a:t>a</a:t>
            </a:r>
            <a:r>
              <a:rPr sz="2000" i="1" spc="0" dirty="0" smtClean="0">
                <a:latin typeface="Gill Sans MT"/>
                <a:cs typeface="Gill Sans MT"/>
              </a:rPr>
              <a:t>u</a:t>
            </a:r>
            <a:r>
              <a:rPr sz="2000" i="1" spc="-354" dirty="0" smtClean="0">
                <a:latin typeface="Gill Sans MT"/>
                <a:cs typeface="Gill Sans MT"/>
              </a:rPr>
              <a:t> </a:t>
            </a:r>
            <a:r>
              <a:rPr sz="2000" i="1" spc="-154" dirty="0" smtClean="0">
                <a:latin typeface="Gill Sans MT"/>
                <a:cs typeface="Gill Sans MT"/>
              </a:rPr>
              <a:t>Y</a:t>
            </a:r>
            <a:r>
              <a:rPr sz="2000" i="1" spc="0" dirty="0" smtClean="0">
                <a:latin typeface="Gill Sans MT"/>
                <a:cs typeface="Gill Sans MT"/>
              </a:rPr>
              <a:t>a</a:t>
            </a:r>
            <a:r>
              <a:rPr sz="2000" i="1" spc="-9" dirty="0" smtClean="0">
                <a:latin typeface="Gill Sans MT"/>
                <a:cs typeface="Gill Sans MT"/>
              </a:rPr>
              <a:t>n</a:t>
            </a:r>
            <a:r>
              <a:rPr sz="2000" i="1" spc="0" dirty="0" smtClean="0">
                <a:latin typeface="Gill Sans MT"/>
                <a:cs typeface="Gill Sans MT"/>
              </a:rPr>
              <a:t>g </a:t>
            </a:r>
            <a:r>
              <a:rPr sz="2000" i="1" spc="-4" dirty="0" smtClean="0">
                <a:latin typeface="Gill Sans MT"/>
                <a:cs typeface="Gill Sans MT"/>
              </a:rPr>
              <a:t>di</a:t>
            </a:r>
            <a:r>
              <a:rPr sz="2000" i="1" spc="4" dirty="0" smtClean="0">
                <a:latin typeface="Gill Sans MT"/>
                <a:cs typeface="Gill Sans MT"/>
              </a:rPr>
              <a:t>-</a:t>
            </a:r>
            <a:r>
              <a:rPr sz="2000" i="1" spc="-34" dirty="0" smtClean="0">
                <a:latin typeface="Gill Sans MT"/>
                <a:cs typeface="Gill Sans MT"/>
              </a:rPr>
              <a:t>P</a:t>
            </a:r>
            <a:r>
              <a:rPr sz="2000" i="1" spc="0" dirty="0" smtClean="0">
                <a:latin typeface="Gill Sans MT"/>
                <a:cs typeface="Gill Sans MT"/>
              </a:rPr>
              <a:t>e</a:t>
            </a:r>
            <a:r>
              <a:rPr sz="2000" i="1" spc="75" dirty="0" smtClean="0">
                <a:latin typeface="Gill Sans MT"/>
                <a:cs typeface="Gill Sans MT"/>
              </a:rPr>
              <a:t>r</a:t>
            </a:r>
            <a:r>
              <a:rPr sz="2000" i="1" spc="0" dirty="0" smtClean="0">
                <a:latin typeface="Gill Sans MT"/>
                <a:cs typeface="Gill Sans MT"/>
              </a:rPr>
              <a:t>tua</a:t>
            </a:r>
            <a:r>
              <a:rPr sz="2000" i="1" spc="-14" dirty="0" smtClean="0">
                <a:latin typeface="Gill Sans MT"/>
                <a:cs typeface="Gill Sans MT"/>
              </a:rPr>
              <a:t> </a:t>
            </a:r>
            <a:r>
              <a:rPr sz="2000" i="1" spc="0" dirty="0" smtClean="0">
                <a:latin typeface="Gill Sans MT"/>
                <a:cs typeface="Gill Sans MT"/>
              </a:rPr>
              <a:t>Ne</a:t>
            </a:r>
            <a:r>
              <a:rPr sz="2000" i="1" spc="-39" dirty="0" smtClean="0">
                <a:latin typeface="Gill Sans MT"/>
                <a:cs typeface="Gill Sans MT"/>
              </a:rPr>
              <a:t>g</a:t>
            </a:r>
            <a:r>
              <a:rPr sz="2000" i="1" spc="0" dirty="0" smtClean="0">
                <a:latin typeface="Gill Sans MT"/>
                <a:cs typeface="Gill Sans MT"/>
              </a:rPr>
              <a:t>e</a:t>
            </a:r>
            <a:r>
              <a:rPr sz="2000" i="1" spc="29" dirty="0" smtClean="0">
                <a:latin typeface="Gill Sans MT"/>
                <a:cs typeface="Gill Sans MT"/>
              </a:rPr>
              <a:t>r</a:t>
            </a:r>
            <a:r>
              <a:rPr sz="2000" i="1" spc="0" dirty="0" smtClean="0">
                <a:latin typeface="Gill Sans MT"/>
                <a:cs typeface="Gill Sans MT"/>
              </a:rPr>
              <a:t>i,</a:t>
            </a:r>
            <a:r>
              <a:rPr sz="2000" i="1" spc="-194" dirty="0" smtClean="0">
                <a:latin typeface="Gill Sans MT"/>
                <a:cs typeface="Gill Sans MT"/>
              </a:rPr>
              <a:t> </a:t>
            </a:r>
            <a:r>
              <a:rPr sz="2000" i="1" spc="-4" dirty="0" smtClean="0">
                <a:latin typeface="Gill Sans MT"/>
                <a:cs typeface="Gill Sans MT"/>
              </a:rPr>
              <a:t>da</a:t>
            </a:r>
            <a:r>
              <a:rPr sz="2000" i="1" spc="0" dirty="0" smtClean="0">
                <a:latin typeface="Gill Sans MT"/>
                <a:cs typeface="Gill Sans MT"/>
              </a:rPr>
              <a:t>n</a:t>
            </a:r>
            <a:r>
              <a:rPr sz="2000" i="1" spc="-4" dirty="0" smtClean="0">
                <a:latin typeface="Gill Sans MT"/>
                <a:cs typeface="Gill Sans MT"/>
              </a:rPr>
              <a:t> </a:t>
            </a:r>
            <a:r>
              <a:rPr sz="2000" i="1" spc="0" dirty="0" smtClean="0">
                <a:latin typeface="Gill Sans MT"/>
                <a:cs typeface="Gill Sans MT"/>
              </a:rPr>
              <a:t>ap</a:t>
            </a:r>
            <a:r>
              <a:rPr sz="2000" i="1" spc="-4" dirty="0" smtClean="0">
                <a:latin typeface="Gill Sans MT"/>
                <a:cs typeface="Gill Sans MT"/>
              </a:rPr>
              <a:t>a</a:t>
            </a:r>
            <a:r>
              <a:rPr sz="2000" i="1" spc="4" dirty="0" smtClean="0">
                <a:latin typeface="Gill Sans MT"/>
                <a:cs typeface="Gill Sans MT"/>
              </a:rPr>
              <a:t>-</a:t>
            </a:r>
            <a:r>
              <a:rPr sz="2000" i="1" spc="0" dirty="0" smtClean="0">
                <a:latin typeface="Gill Sans MT"/>
                <a:cs typeface="Gill Sans MT"/>
              </a:rPr>
              <a:t>apa</a:t>
            </a:r>
            <a:r>
              <a:rPr sz="2000" i="1" spc="-19" dirty="0" smtClean="0">
                <a:latin typeface="Gill Sans MT"/>
                <a:cs typeface="Gill Sans MT"/>
              </a:rPr>
              <a:t> </a:t>
            </a:r>
            <a:r>
              <a:rPr sz="2000" i="1" spc="-4" dirty="0" smtClean="0">
                <a:latin typeface="Gill Sans MT"/>
                <a:cs typeface="Gill Sans MT"/>
              </a:rPr>
              <a:t>bilangan </a:t>
            </a:r>
            <a:r>
              <a:rPr sz="2000" i="1" spc="-34" dirty="0" smtClean="0">
                <a:latin typeface="Gill Sans MT"/>
                <a:cs typeface="Gill Sans MT"/>
              </a:rPr>
              <a:t>w</a:t>
            </a:r>
            <a:r>
              <a:rPr sz="2000" i="1" spc="0" dirty="0" smtClean="0">
                <a:latin typeface="Gill Sans MT"/>
                <a:cs typeface="Gill Sans MT"/>
              </a:rPr>
              <a:t>a</a:t>
            </a:r>
            <a:r>
              <a:rPr sz="2000" i="1" spc="-9" dirty="0" smtClean="0">
                <a:latin typeface="Gill Sans MT"/>
                <a:cs typeface="Gill Sans MT"/>
              </a:rPr>
              <a:t>k</a:t>
            </a:r>
            <a:r>
              <a:rPr sz="2000" i="1" spc="0" dirty="0" smtClean="0">
                <a:latin typeface="Gill Sans MT"/>
                <a:cs typeface="Gill Sans MT"/>
              </a:rPr>
              <a:t>il</a:t>
            </a:r>
            <a:r>
              <a:rPr sz="2000" i="1" spc="-19" dirty="0" smtClean="0">
                <a:latin typeface="Gill Sans MT"/>
                <a:cs typeface="Gill Sans MT"/>
              </a:rPr>
              <a:t> </a:t>
            </a:r>
            <a:r>
              <a:rPr sz="2000" i="1" spc="-109" dirty="0" smtClean="0">
                <a:latin typeface="Gill Sans MT"/>
                <a:cs typeface="Gill Sans MT"/>
              </a:rPr>
              <a:t>K</a:t>
            </a:r>
            <a:r>
              <a:rPr sz="2000" i="1" spc="0" dirty="0" smtClean="0">
                <a:latin typeface="Gill Sans MT"/>
                <a:cs typeface="Gill Sans MT"/>
              </a:rPr>
              <a:t>e</a:t>
            </a:r>
            <a:r>
              <a:rPr sz="2000" i="1" spc="-39" dirty="0" smtClean="0">
                <a:latin typeface="Gill Sans MT"/>
                <a:cs typeface="Gill Sans MT"/>
              </a:rPr>
              <a:t>r</a:t>
            </a:r>
            <a:r>
              <a:rPr sz="2000" i="1" spc="0" dirty="0" smtClean="0">
                <a:latin typeface="Gill Sans MT"/>
                <a:cs typeface="Gill Sans MT"/>
              </a:rPr>
              <a:t>a</a:t>
            </a:r>
            <a:r>
              <a:rPr sz="2000" i="1" spc="-9" dirty="0" smtClean="0">
                <a:latin typeface="Gill Sans MT"/>
                <a:cs typeface="Gill Sans MT"/>
              </a:rPr>
              <a:t>j</a:t>
            </a:r>
            <a:r>
              <a:rPr sz="2000" i="1" spc="0" dirty="0" smtClean="0">
                <a:latin typeface="Gill Sans MT"/>
                <a:cs typeface="Gill Sans MT"/>
              </a:rPr>
              <a:t>a</a:t>
            </a:r>
            <a:r>
              <a:rPr sz="2000" i="1" spc="-9" dirty="0" smtClean="0">
                <a:latin typeface="Gill Sans MT"/>
                <a:cs typeface="Gill Sans MT"/>
              </a:rPr>
              <a:t>a</a:t>
            </a:r>
            <a:r>
              <a:rPr sz="2000" i="1" spc="0" dirty="0" smtClean="0">
                <a:latin typeface="Gill Sans MT"/>
                <a:cs typeface="Gill Sans MT"/>
              </a:rPr>
              <a:t>n</a:t>
            </a:r>
            <a:r>
              <a:rPr sz="2000" i="1" spc="-9" dirty="0" smtClean="0">
                <a:latin typeface="Gill Sans MT"/>
                <a:cs typeface="Gill Sans MT"/>
              </a:rPr>
              <a:t> </a:t>
            </a:r>
            <a:r>
              <a:rPr sz="2000" i="1" spc="-34" dirty="0" smtClean="0">
                <a:latin typeface="Gill Sans MT"/>
                <a:cs typeface="Gill Sans MT"/>
              </a:rPr>
              <a:t>P</a:t>
            </a:r>
            <a:r>
              <a:rPr sz="2000" i="1" spc="0" dirty="0" smtClean="0">
                <a:latin typeface="Gill Sans MT"/>
                <a:cs typeface="Gill Sans MT"/>
              </a:rPr>
              <a:t>e</a:t>
            </a:r>
            <a:r>
              <a:rPr sz="2000" i="1" spc="29" dirty="0" smtClean="0">
                <a:latin typeface="Gill Sans MT"/>
                <a:cs typeface="Gill Sans MT"/>
              </a:rPr>
              <a:t>r</a:t>
            </a:r>
            <a:r>
              <a:rPr sz="2000" i="1" spc="0" dirty="0" smtClean="0">
                <a:latin typeface="Gill Sans MT"/>
                <a:cs typeface="Gill Sans MT"/>
              </a:rPr>
              <a:t>se</a:t>
            </a:r>
            <a:r>
              <a:rPr sz="2000" i="1" spc="-9" dirty="0" smtClean="0">
                <a:latin typeface="Gill Sans MT"/>
                <a:cs typeface="Gill Sans MT"/>
              </a:rPr>
              <a:t>k</a:t>
            </a:r>
            <a:r>
              <a:rPr sz="2000" i="1" spc="0" dirty="0" smtClean="0">
                <a:latin typeface="Gill Sans MT"/>
                <a:cs typeface="Gill Sans MT"/>
              </a:rPr>
              <a:t>ut</a:t>
            </a:r>
            <a:r>
              <a:rPr sz="2000" i="1" spc="-4" dirty="0" smtClean="0">
                <a:latin typeface="Gill Sans MT"/>
                <a:cs typeface="Gill Sans MT"/>
              </a:rPr>
              <a:t>u</a:t>
            </a:r>
            <a:r>
              <a:rPr sz="2000" i="1" spc="0" dirty="0" smtClean="0">
                <a:latin typeface="Gill Sans MT"/>
                <a:cs typeface="Gill Sans MT"/>
              </a:rPr>
              <a:t>an </a:t>
            </a:r>
            <a:r>
              <a:rPr sz="2000" i="1" spc="-29" dirty="0" smtClean="0">
                <a:latin typeface="Gill Sans MT"/>
                <a:cs typeface="Gill Sans MT"/>
              </a:rPr>
              <a:t>y</a:t>
            </a:r>
            <a:r>
              <a:rPr sz="2000" i="1" spc="0" dirty="0" smtClean="0">
                <a:latin typeface="Gill Sans MT"/>
                <a:cs typeface="Gill Sans MT"/>
              </a:rPr>
              <a:t>a</a:t>
            </a:r>
            <a:r>
              <a:rPr sz="2000" i="1" spc="-9" dirty="0" smtClean="0">
                <a:latin typeface="Gill Sans MT"/>
                <a:cs typeface="Gill Sans MT"/>
              </a:rPr>
              <a:t>n</a:t>
            </a:r>
            <a:r>
              <a:rPr sz="2000" i="1" spc="0" dirty="0" smtClean="0">
                <a:latin typeface="Gill Sans MT"/>
                <a:cs typeface="Gill Sans MT"/>
              </a:rPr>
              <a:t>g d</a:t>
            </a:r>
            <a:r>
              <a:rPr sz="2000" i="1" spc="-9" dirty="0" smtClean="0">
                <a:latin typeface="Gill Sans MT"/>
                <a:cs typeface="Gill Sans MT"/>
              </a:rPr>
              <a:t>i</a:t>
            </a:r>
            <a:r>
              <a:rPr sz="2000" i="1" spc="0" dirty="0" smtClean="0">
                <a:latin typeface="Gill Sans MT"/>
                <a:cs typeface="Gill Sans MT"/>
              </a:rPr>
              <a:t>l</a:t>
            </a:r>
            <a:r>
              <a:rPr sz="2000" i="1" spc="-9" dirty="0" smtClean="0">
                <a:latin typeface="Gill Sans MT"/>
                <a:cs typeface="Gill Sans MT"/>
              </a:rPr>
              <a:t>a</a:t>
            </a:r>
            <a:r>
              <a:rPr sz="2000" i="1" spc="0" dirty="0" smtClean="0">
                <a:latin typeface="Gill Sans MT"/>
                <a:cs typeface="Gill Sans MT"/>
              </a:rPr>
              <a:t>nt</a:t>
            </a:r>
            <a:r>
              <a:rPr sz="2000" i="1" spc="-9" dirty="0" smtClean="0">
                <a:latin typeface="Gill Sans MT"/>
                <a:cs typeface="Gill Sans MT"/>
              </a:rPr>
              <a:t>i</a:t>
            </a:r>
            <a:r>
              <a:rPr sz="2000" i="1" spc="0" dirty="0" smtClean="0">
                <a:latin typeface="Gill Sans MT"/>
                <a:cs typeface="Gill Sans MT"/>
              </a:rPr>
              <a:t>k oleh</a:t>
            </a:r>
            <a:r>
              <a:rPr sz="2000" i="1" spc="-9" dirty="0" smtClean="0">
                <a:latin typeface="Gill Sans MT"/>
                <a:cs typeface="Gill Sans MT"/>
              </a:rPr>
              <a:t> </a:t>
            </a:r>
            <a:r>
              <a:rPr sz="2000" i="1" spc="-109" dirty="0" smtClean="0">
                <a:latin typeface="Gill Sans MT"/>
                <a:cs typeface="Gill Sans MT"/>
              </a:rPr>
              <a:t>K</a:t>
            </a:r>
            <a:r>
              <a:rPr sz="2000" i="1" spc="0" dirty="0" smtClean="0">
                <a:latin typeface="Gill Sans MT"/>
                <a:cs typeface="Gill Sans MT"/>
              </a:rPr>
              <a:t>e</a:t>
            </a:r>
            <a:r>
              <a:rPr sz="2000" i="1" spc="-39" dirty="0" smtClean="0">
                <a:latin typeface="Gill Sans MT"/>
                <a:cs typeface="Gill Sans MT"/>
              </a:rPr>
              <a:t>r</a:t>
            </a:r>
            <a:r>
              <a:rPr sz="2000" i="1" spc="0" dirty="0" smtClean="0">
                <a:latin typeface="Gill Sans MT"/>
                <a:cs typeface="Gill Sans MT"/>
              </a:rPr>
              <a:t>a</a:t>
            </a:r>
            <a:r>
              <a:rPr sz="2000" i="1" spc="-9" dirty="0" smtClean="0">
                <a:latin typeface="Gill Sans MT"/>
                <a:cs typeface="Gill Sans MT"/>
              </a:rPr>
              <a:t>j</a:t>
            </a:r>
            <a:r>
              <a:rPr sz="2000" i="1" spc="0" dirty="0" smtClean="0">
                <a:latin typeface="Gill Sans MT"/>
                <a:cs typeface="Gill Sans MT"/>
              </a:rPr>
              <a:t>a</a:t>
            </a:r>
            <a:r>
              <a:rPr sz="2000" i="1" spc="-9" dirty="0" smtClean="0">
                <a:latin typeface="Gill Sans MT"/>
                <a:cs typeface="Gill Sans MT"/>
              </a:rPr>
              <a:t>a</a:t>
            </a:r>
            <a:r>
              <a:rPr sz="2000" i="1" spc="0" dirty="0" smtClean="0">
                <a:latin typeface="Gill Sans MT"/>
                <a:cs typeface="Gill Sans MT"/>
              </a:rPr>
              <a:t>n </a:t>
            </a:r>
            <a:r>
              <a:rPr sz="2000" i="1" spc="-34" dirty="0" smtClean="0">
                <a:latin typeface="Gill Sans MT"/>
                <a:cs typeface="Gill Sans MT"/>
              </a:rPr>
              <a:t>P</a:t>
            </a:r>
            <a:r>
              <a:rPr sz="2000" i="1" spc="0" dirty="0" smtClean="0">
                <a:latin typeface="Gill Sans MT"/>
                <a:cs typeface="Gill Sans MT"/>
              </a:rPr>
              <a:t>e</a:t>
            </a:r>
            <a:r>
              <a:rPr sz="2000" i="1" spc="29" dirty="0" smtClean="0">
                <a:latin typeface="Gill Sans MT"/>
                <a:cs typeface="Gill Sans MT"/>
              </a:rPr>
              <a:t>r</a:t>
            </a:r>
            <a:r>
              <a:rPr sz="2000" i="1" spc="0" dirty="0" smtClean="0">
                <a:latin typeface="Gill Sans MT"/>
                <a:cs typeface="Gill Sans MT"/>
              </a:rPr>
              <a:t>se</a:t>
            </a:r>
            <a:r>
              <a:rPr sz="2000" i="1" spc="-9" dirty="0" smtClean="0">
                <a:latin typeface="Gill Sans MT"/>
                <a:cs typeface="Gill Sans MT"/>
              </a:rPr>
              <a:t>k</a:t>
            </a:r>
            <a:r>
              <a:rPr sz="2000" i="1" spc="0" dirty="0" smtClean="0">
                <a:latin typeface="Gill Sans MT"/>
                <a:cs typeface="Gill Sans MT"/>
              </a:rPr>
              <a:t>ut</a:t>
            </a:r>
            <a:r>
              <a:rPr sz="2000" i="1" spc="-4" dirty="0" smtClean="0">
                <a:latin typeface="Gill Sans MT"/>
                <a:cs typeface="Gill Sans MT"/>
              </a:rPr>
              <a:t>u</a:t>
            </a:r>
            <a:r>
              <a:rPr sz="2000" i="1" spc="0" dirty="0" smtClean="0">
                <a:latin typeface="Gill Sans MT"/>
                <a:cs typeface="Gill Sans MT"/>
              </a:rPr>
              <a:t>an tet</a:t>
            </a:r>
            <a:r>
              <a:rPr sz="2000" i="1" spc="-9" dirty="0" smtClean="0">
                <a:latin typeface="Gill Sans MT"/>
                <a:cs typeface="Gill Sans MT"/>
              </a:rPr>
              <a:t>a</a:t>
            </a:r>
            <a:r>
              <a:rPr sz="2000" i="1" spc="0" dirty="0" smtClean="0">
                <a:latin typeface="Gill Sans MT"/>
                <a:cs typeface="Gill Sans MT"/>
              </a:rPr>
              <a:t>pi,</a:t>
            </a:r>
            <a:r>
              <a:rPr sz="2000" i="1" spc="-209" dirty="0" smtClean="0">
                <a:latin typeface="Gill Sans MT"/>
                <a:cs typeface="Gill Sans MT"/>
              </a:rPr>
              <a:t> </a:t>
            </a:r>
            <a:r>
              <a:rPr sz="2000" i="1" spc="0" dirty="0" smtClean="0">
                <a:latin typeface="Gill Sans MT"/>
                <a:cs typeface="Gill Sans MT"/>
              </a:rPr>
              <a:t>te</a:t>
            </a:r>
            <a:r>
              <a:rPr sz="2000" i="1" spc="75" dirty="0" smtClean="0">
                <a:latin typeface="Gill Sans MT"/>
                <a:cs typeface="Gill Sans MT"/>
              </a:rPr>
              <a:t>r</a:t>
            </a:r>
            <a:r>
              <a:rPr sz="2000" i="1" spc="0" dirty="0" smtClean="0">
                <a:latin typeface="Gill Sans MT"/>
                <a:cs typeface="Gill Sans MT"/>
              </a:rPr>
              <a:t>ta</a:t>
            </a:r>
            <a:r>
              <a:rPr sz="2000" i="1" spc="-9" dirty="0" smtClean="0">
                <a:latin typeface="Gill Sans MT"/>
                <a:cs typeface="Gill Sans MT"/>
              </a:rPr>
              <a:t>k</a:t>
            </a:r>
            <a:r>
              <a:rPr sz="2000" i="1" spc="0" dirty="0" smtClean="0">
                <a:latin typeface="Gill Sans MT"/>
                <a:cs typeface="Gill Sans MT"/>
              </a:rPr>
              <a:t>l</a:t>
            </a:r>
            <a:r>
              <a:rPr sz="2000" i="1" spc="-9" dirty="0" smtClean="0">
                <a:latin typeface="Gill Sans MT"/>
                <a:cs typeface="Gill Sans MT"/>
              </a:rPr>
              <a:t>u</a:t>
            </a:r>
            <a:r>
              <a:rPr sz="2000" i="1" spc="0" dirty="0" smtClean="0">
                <a:latin typeface="Gill Sans MT"/>
                <a:cs typeface="Gill Sans MT"/>
              </a:rPr>
              <a:t>k</a:t>
            </a:r>
            <a:r>
              <a:rPr sz="2000" i="1" spc="-9" dirty="0" smtClean="0">
                <a:latin typeface="Gill Sans MT"/>
                <a:cs typeface="Gill Sans MT"/>
              </a:rPr>
              <a:t> </a:t>
            </a:r>
            <a:r>
              <a:rPr sz="2000" i="1" spc="-100" dirty="0" smtClean="0">
                <a:latin typeface="Gill Sans MT"/>
                <a:cs typeface="Gill Sans MT"/>
              </a:rPr>
              <a:t>k</a:t>
            </a:r>
            <a:r>
              <a:rPr sz="2000" i="1" spc="0" dirty="0" smtClean="0">
                <a:latin typeface="Gill Sans MT"/>
                <a:cs typeface="Gill Sans MT"/>
              </a:rPr>
              <a:t>ep</a:t>
            </a:r>
            <a:r>
              <a:rPr sz="2000" i="1" spc="-4" dirty="0" smtClean="0">
                <a:latin typeface="Gill Sans MT"/>
                <a:cs typeface="Gill Sans MT"/>
              </a:rPr>
              <a:t>a</a:t>
            </a:r>
            <a:r>
              <a:rPr sz="2000" i="1" spc="0" dirty="0" smtClean="0">
                <a:latin typeface="Gill Sans MT"/>
                <a:cs typeface="Gill Sans MT"/>
              </a:rPr>
              <a:t>da</a:t>
            </a:r>
            <a:r>
              <a:rPr sz="2000" i="1" spc="-25" dirty="0" smtClean="0">
                <a:latin typeface="Gill Sans MT"/>
                <a:cs typeface="Gill Sans MT"/>
              </a:rPr>
              <a:t> </a:t>
            </a:r>
            <a:r>
              <a:rPr sz="2000" i="1" spc="-79" dirty="0" smtClean="0">
                <a:latin typeface="Gill Sans MT"/>
                <a:cs typeface="Gill Sans MT"/>
              </a:rPr>
              <a:t>F</a:t>
            </a:r>
            <a:r>
              <a:rPr sz="2000" i="1" spc="0" dirty="0" smtClean="0">
                <a:latin typeface="Gill Sans MT"/>
                <a:cs typeface="Gill Sans MT"/>
              </a:rPr>
              <a:t>a</a:t>
            </a:r>
            <a:r>
              <a:rPr sz="2000" i="1" spc="-9" dirty="0" smtClean="0">
                <a:latin typeface="Gill Sans MT"/>
                <a:cs typeface="Gill Sans MT"/>
              </a:rPr>
              <a:t>s</a:t>
            </a:r>
            <a:r>
              <a:rPr sz="2000" i="1" spc="0" dirty="0" smtClean="0">
                <a:latin typeface="Gill Sans MT"/>
                <a:cs typeface="Gill Sans MT"/>
              </a:rPr>
              <a:t>al (5) </a:t>
            </a:r>
            <a:r>
              <a:rPr sz="2000" i="1" spc="-34" dirty="0" smtClean="0">
                <a:latin typeface="Gill Sans MT"/>
                <a:cs typeface="Gill Sans MT"/>
              </a:rPr>
              <a:t>P</a:t>
            </a:r>
            <a:r>
              <a:rPr sz="2000" i="1" spc="0" dirty="0" smtClean="0">
                <a:latin typeface="Gill Sans MT"/>
                <a:cs typeface="Gill Sans MT"/>
              </a:rPr>
              <a:t>er</a:t>
            </a:r>
            <a:r>
              <a:rPr sz="2000" i="1" spc="-9" dirty="0" smtClean="0">
                <a:latin typeface="Gill Sans MT"/>
                <a:cs typeface="Gill Sans MT"/>
              </a:rPr>
              <a:t>k</a:t>
            </a:r>
            <a:r>
              <a:rPr sz="2000" i="1" spc="0" dirty="0" smtClean="0">
                <a:latin typeface="Gill Sans MT"/>
                <a:cs typeface="Gill Sans MT"/>
              </a:rPr>
              <a:t>a</a:t>
            </a:r>
            <a:r>
              <a:rPr sz="2000" i="1" spc="-44" dirty="0" smtClean="0">
                <a:latin typeface="Gill Sans MT"/>
                <a:cs typeface="Gill Sans MT"/>
              </a:rPr>
              <a:t>r</a:t>
            </a:r>
            <a:r>
              <a:rPr sz="2000" i="1" spc="0" dirty="0" smtClean="0">
                <a:latin typeface="Gill Sans MT"/>
                <a:cs typeface="Gill Sans MT"/>
              </a:rPr>
              <a:t>a 95E,</a:t>
            </a:r>
            <a:r>
              <a:rPr sz="2000" i="1" spc="-219" dirty="0" smtClean="0">
                <a:latin typeface="Gill Sans MT"/>
                <a:cs typeface="Gill Sans MT"/>
              </a:rPr>
              <a:t> </a:t>
            </a:r>
            <a:r>
              <a:rPr sz="2000" i="1" spc="-4" dirty="0" smtClean="0">
                <a:latin typeface="Gill Sans MT"/>
                <a:cs typeface="Gill Sans MT"/>
              </a:rPr>
              <a:t>bilanga</a:t>
            </a:r>
            <a:r>
              <a:rPr sz="2000" i="1" spc="0" dirty="0" smtClean="0">
                <a:latin typeface="Gill Sans MT"/>
                <a:cs typeface="Gill Sans MT"/>
              </a:rPr>
              <a:t>n</a:t>
            </a:r>
            <a:r>
              <a:rPr sz="2000" i="1" spc="4" dirty="0" smtClean="0">
                <a:latin typeface="Gill Sans MT"/>
                <a:cs typeface="Gill Sans MT"/>
              </a:rPr>
              <a:t> </a:t>
            </a:r>
            <a:r>
              <a:rPr sz="2000" i="1" spc="-34" dirty="0" smtClean="0">
                <a:latin typeface="Gill Sans MT"/>
                <a:cs typeface="Gill Sans MT"/>
              </a:rPr>
              <a:t>w</a:t>
            </a:r>
            <a:r>
              <a:rPr sz="2000" i="1" spc="0" dirty="0" smtClean="0">
                <a:latin typeface="Gill Sans MT"/>
                <a:cs typeface="Gill Sans MT"/>
              </a:rPr>
              <a:t>a</a:t>
            </a:r>
            <a:r>
              <a:rPr sz="2000" i="1" spc="-9" dirty="0" smtClean="0">
                <a:latin typeface="Gill Sans MT"/>
                <a:cs typeface="Gill Sans MT"/>
              </a:rPr>
              <a:t>k</a:t>
            </a:r>
            <a:r>
              <a:rPr sz="2000" i="1" spc="0" dirty="0" smtClean="0">
                <a:latin typeface="Gill Sans MT"/>
                <a:cs typeface="Gill Sans MT"/>
              </a:rPr>
              <a:t>il</a:t>
            </a:r>
            <a:r>
              <a:rPr sz="2000" i="1" spc="-25" dirty="0" smtClean="0">
                <a:latin typeface="Gill Sans MT"/>
                <a:cs typeface="Gill Sans MT"/>
              </a:rPr>
              <a:t> </a:t>
            </a:r>
            <a:r>
              <a:rPr sz="2000" i="1" spc="-109" dirty="0" smtClean="0">
                <a:latin typeface="Gill Sans MT"/>
                <a:cs typeface="Gill Sans MT"/>
              </a:rPr>
              <a:t>K</a:t>
            </a:r>
            <a:r>
              <a:rPr sz="2000" i="1" spc="0" dirty="0" smtClean="0">
                <a:latin typeface="Gill Sans MT"/>
                <a:cs typeface="Gill Sans MT"/>
              </a:rPr>
              <a:t>e</a:t>
            </a:r>
            <a:r>
              <a:rPr sz="2000" i="1" spc="-39" dirty="0" smtClean="0">
                <a:latin typeface="Gill Sans MT"/>
                <a:cs typeface="Gill Sans MT"/>
              </a:rPr>
              <a:t>r</a:t>
            </a:r>
            <a:r>
              <a:rPr sz="2000" i="1" spc="0" dirty="0" smtClean="0">
                <a:latin typeface="Gill Sans MT"/>
                <a:cs typeface="Gill Sans MT"/>
              </a:rPr>
              <a:t>a</a:t>
            </a:r>
            <a:r>
              <a:rPr sz="2000" i="1" spc="-9" dirty="0" smtClean="0">
                <a:latin typeface="Gill Sans MT"/>
                <a:cs typeface="Gill Sans MT"/>
              </a:rPr>
              <a:t>j</a:t>
            </a:r>
            <a:r>
              <a:rPr sz="2000" i="1" spc="0" dirty="0" smtClean="0">
                <a:latin typeface="Gill Sans MT"/>
                <a:cs typeface="Gill Sans MT"/>
              </a:rPr>
              <a:t>a</a:t>
            </a:r>
            <a:r>
              <a:rPr sz="2000" i="1" spc="-9" dirty="0" smtClean="0">
                <a:latin typeface="Gill Sans MT"/>
                <a:cs typeface="Gill Sans MT"/>
              </a:rPr>
              <a:t>a</a:t>
            </a:r>
            <a:r>
              <a:rPr sz="2000" i="1" spc="0" dirty="0" smtClean="0">
                <a:latin typeface="Gill Sans MT"/>
                <a:cs typeface="Gill Sans MT"/>
              </a:rPr>
              <a:t>n </a:t>
            </a:r>
            <a:r>
              <a:rPr sz="2000" i="1" spc="-34" dirty="0" smtClean="0">
                <a:latin typeface="Gill Sans MT"/>
                <a:cs typeface="Gill Sans MT"/>
              </a:rPr>
              <a:t>P</a:t>
            </a:r>
            <a:r>
              <a:rPr sz="2000" i="1" spc="0" dirty="0" smtClean="0">
                <a:latin typeface="Gill Sans MT"/>
                <a:cs typeface="Gill Sans MT"/>
              </a:rPr>
              <a:t>e</a:t>
            </a:r>
            <a:r>
              <a:rPr sz="2000" i="1" spc="29" dirty="0" smtClean="0">
                <a:latin typeface="Gill Sans MT"/>
                <a:cs typeface="Gill Sans MT"/>
              </a:rPr>
              <a:t>r</a:t>
            </a:r>
            <a:r>
              <a:rPr sz="2000" i="1" spc="0" dirty="0" smtClean="0">
                <a:latin typeface="Gill Sans MT"/>
                <a:cs typeface="Gill Sans MT"/>
              </a:rPr>
              <a:t>se</a:t>
            </a:r>
            <a:r>
              <a:rPr sz="2000" i="1" spc="-9" dirty="0" smtClean="0">
                <a:latin typeface="Gill Sans MT"/>
                <a:cs typeface="Gill Sans MT"/>
              </a:rPr>
              <a:t>k</a:t>
            </a:r>
            <a:r>
              <a:rPr sz="2000" i="1" spc="0" dirty="0" smtClean="0">
                <a:latin typeface="Gill Sans MT"/>
                <a:cs typeface="Gill Sans MT"/>
              </a:rPr>
              <a:t>ut</a:t>
            </a:r>
            <a:r>
              <a:rPr sz="2000" i="1" spc="-4" dirty="0" smtClean="0">
                <a:latin typeface="Gill Sans MT"/>
                <a:cs typeface="Gill Sans MT"/>
              </a:rPr>
              <a:t>u</a:t>
            </a:r>
            <a:r>
              <a:rPr sz="2000" i="1" spc="0" dirty="0" smtClean="0">
                <a:latin typeface="Gill Sans MT"/>
                <a:cs typeface="Gill Sans MT"/>
              </a:rPr>
              <a:t>an ti</a:t>
            </a:r>
            <a:r>
              <a:rPr sz="2000" i="1" spc="-9" dirty="0" smtClean="0">
                <a:latin typeface="Gill Sans MT"/>
                <a:cs typeface="Gill Sans MT"/>
              </a:rPr>
              <a:t>d</a:t>
            </a:r>
            <a:r>
              <a:rPr sz="2000" i="1" spc="0" dirty="0" smtClean="0">
                <a:latin typeface="Gill Sans MT"/>
                <a:cs typeface="Gill Sans MT"/>
              </a:rPr>
              <a:t>ak</a:t>
            </a:r>
            <a:r>
              <a:rPr sz="2000" i="1" spc="-9" dirty="0" smtClean="0">
                <a:latin typeface="Gill Sans MT"/>
                <a:cs typeface="Gill Sans MT"/>
              </a:rPr>
              <a:t> </a:t>
            </a:r>
            <a:r>
              <a:rPr sz="2000" i="1" spc="0" dirty="0" smtClean="0">
                <a:latin typeface="Gill Sans MT"/>
                <a:cs typeface="Gill Sans MT"/>
              </a:rPr>
              <a:t>bo</a:t>
            </a:r>
            <a:r>
              <a:rPr sz="2000" i="1" spc="-4" dirty="0" smtClean="0">
                <a:latin typeface="Gill Sans MT"/>
                <a:cs typeface="Gill Sans MT"/>
              </a:rPr>
              <a:t>l</a:t>
            </a:r>
            <a:r>
              <a:rPr sz="2000" i="1" spc="0" dirty="0" smtClean="0">
                <a:latin typeface="Gill Sans MT"/>
                <a:cs typeface="Gill Sans MT"/>
              </a:rPr>
              <a:t>eh mele</a:t>
            </a:r>
            <a:r>
              <a:rPr sz="2000" i="1" spc="-9" dirty="0" smtClean="0">
                <a:latin typeface="Gill Sans MT"/>
                <a:cs typeface="Gill Sans MT"/>
              </a:rPr>
              <a:t>b</a:t>
            </a:r>
            <a:r>
              <a:rPr sz="2000" i="1" spc="0" dirty="0" smtClean="0">
                <a:latin typeface="Gill Sans MT"/>
                <a:cs typeface="Gill Sans MT"/>
              </a:rPr>
              <a:t>i</a:t>
            </a:r>
            <a:r>
              <a:rPr sz="2000" i="1" spc="-9" dirty="0" smtClean="0">
                <a:latin typeface="Gill Sans MT"/>
                <a:cs typeface="Gill Sans MT"/>
              </a:rPr>
              <a:t>h</a:t>
            </a:r>
            <a:r>
              <a:rPr sz="2000" i="1" spc="0" dirty="0" smtClean="0">
                <a:latin typeface="Gill Sans MT"/>
                <a:cs typeface="Gill Sans MT"/>
              </a:rPr>
              <a:t>i sepu</a:t>
            </a:r>
            <a:r>
              <a:rPr sz="2000" i="1" spc="-9" dirty="0" smtClean="0">
                <a:latin typeface="Gill Sans MT"/>
                <a:cs typeface="Gill Sans MT"/>
              </a:rPr>
              <a:t>l</a:t>
            </a:r>
            <a:r>
              <a:rPr sz="2000" i="1" spc="0" dirty="0" smtClean="0">
                <a:latin typeface="Gill Sans MT"/>
                <a:cs typeface="Gill Sans MT"/>
              </a:rPr>
              <a:t>u</a:t>
            </a:r>
            <a:r>
              <a:rPr sz="2000" i="1" spc="-4" dirty="0" smtClean="0">
                <a:latin typeface="Gill Sans MT"/>
                <a:cs typeface="Gill Sans MT"/>
              </a:rPr>
              <a:t>h</a:t>
            </a:r>
            <a:r>
              <a:rPr sz="2000" i="1" spc="0" dirty="0" smtClean="0">
                <a:latin typeface="Gill Sans MT"/>
                <a:cs typeface="Gill Sans MT"/>
              </a:rPr>
              <a:t>.</a:t>
            </a:r>
            <a:endParaRPr sz="2000" dirty="0">
              <a:latin typeface="Gill Sans MT"/>
              <a:cs typeface="Gill Sans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27829" y="1989801"/>
            <a:ext cx="3793560" cy="415030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27065">
              <a:lnSpc>
                <a:spcPts val="1955"/>
              </a:lnSpc>
              <a:spcBef>
                <a:spcPts val="97"/>
              </a:spcBef>
            </a:pPr>
            <a:r>
              <a:rPr sz="1800" b="1" i="1" spc="-4" dirty="0" smtClean="0">
                <a:solidFill>
                  <a:srgbClr val="0000FF"/>
                </a:solidFill>
                <a:latin typeface="Gill Sans MT"/>
                <a:cs typeface="Gill Sans MT"/>
              </a:rPr>
              <a:t>PE</a:t>
            </a:r>
            <a:r>
              <a:rPr sz="1800" b="1" i="1" spc="0" dirty="0" smtClean="0">
                <a:solidFill>
                  <a:srgbClr val="0000FF"/>
                </a:solidFill>
                <a:latin typeface="Gill Sans MT"/>
                <a:cs typeface="Gill Sans MT"/>
              </a:rPr>
              <a:t>RK</a:t>
            </a:r>
            <a:r>
              <a:rPr sz="1800" b="1" i="1" spc="4" dirty="0" smtClean="0">
                <a:solidFill>
                  <a:srgbClr val="0000FF"/>
                </a:solidFill>
                <a:latin typeface="Gill Sans MT"/>
                <a:cs typeface="Gill Sans MT"/>
              </a:rPr>
              <a:t>A</a:t>
            </a:r>
            <a:r>
              <a:rPr sz="1800" b="1" i="1" spc="0" dirty="0" smtClean="0">
                <a:solidFill>
                  <a:srgbClr val="0000FF"/>
                </a:solidFill>
                <a:latin typeface="Gill Sans MT"/>
                <a:cs typeface="Gill Sans MT"/>
              </a:rPr>
              <a:t>RA</a:t>
            </a:r>
            <a:r>
              <a:rPr sz="1800" b="1" i="1" spc="9" dirty="0" smtClean="0">
                <a:solidFill>
                  <a:srgbClr val="0000FF"/>
                </a:solidFill>
                <a:latin typeface="Gill Sans MT"/>
                <a:cs typeface="Gill Sans MT"/>
              </a:rPr>
              <a:t> </a:t>
            </a:r>
            <a:r>
              <a:rPr sz="1800" b="1" i="1" spc="4" dirty="0" smtClean="0">
                <a:solidFill>
                  <a:srgbClr val="0000FF"/>
                </a:solidFill>
                <a:latin typeface="Gill Sans MT"/>
                <a:cs typeface="Gill Sans MT"/>
              </a:rPr>
              <a:t>91(5)</a:t>
            </a:r>
            <a:endParaRPr sz="1800">
              <a:latin typeface="Gill Sans MT"/>
              <a:cs typeface="Gill Sans MT"/>
            </a:endParaRPr>
          </a:p>
          <a:p>
            <a:pPr marL="12700">
              <a:lnSpc>
                <a:spcPct val="100021"/>
              </a:lnSpc>
              <a:spcBef>
                <a:spcPts val="409"/>
              </a:spcBef>
            </a:pPr>
            <a:r>
              <a:rPr sz="1800" i="1" spc="0" dirty="0" smtClean="0">
                <a:latin typeface="Gill Sans MT"/>
                <a:cs typeface="Gill Sans MT"/>
              </a:rPr>
              <a:t>“A</a:t>
            </a:r>
            <a:r>
              <a:rPr sz="1800" i="1" spc="-4" dirty="0" smtClean="0">
                <a:latin typeface="Gill Sans MT"/>
                <a:cs typeface="Gill Sans MT"/>
              </a:rPr>
              <a:t>d</a:t>
            </a:r>
            <a:r>
              <a:rPr sz="1800" i="1" spc="0" dirty="0" smtClean="0">
                <a:latin typeface="Gill Sans MT"/>
                <a:cs typeface="Gill Sans MT"/>
              </a:rPr>
              <a:t>a</a:t>
            </a:r>
            <a:r>
              <a:rPr sz="1800" i="1" spc="-9" dirty="0" smtClean="0">
                <a:latin typeface="Gill Sans MT"/>
                <a:cs typeface="Gill Sans MT"/>
              </a:rPr>
              <a:t>l</a:t>
            </a:r>
            <a:r>
              <a:rPr sz="1800" i="1" spc="0" dirty="0" smtClean="0">
                <a:latin typeface="Gill Sans MT"/>
                <a:cs typeface="Gill Sans MT"/>
              </a:rPr>
              <a:t>ah</a:t>
            </a:r>
            <a:r>
              <a:rPr sz="1800" i="1" spc="29" dirty="0" smtClean="0">
                <a:latin typeface="Gill Sans MT"/>
                <a:cs typeface="Gill Sans MT"/>
              </a:rPr>
              <a:t> </a:t>
            </a:r>
            <a:r>
              <a:rPr sz="1800" i="1" spc="0" dirty="0" smtClean="0">
                <a:latin typeface="Gill Sans MT"/>
                <a:cs typeface="Gill Sans MT"/>
              </a:rPr>
              <a:t>menj</a:t>
            </a:r>
            <a:r>
              <a:rPr sz="1800" i="1" spc="-9" dirty="0" smtClean="0">
                <a:latin typeface="Gill Sans MT"/>
                <a:cs typeface="Gill Sans MT"/>
              </a:rPr>
              <a:t>a</a:t>
            </a:r>
            <a:r>
              <a:rPr sz="1800" i="1" spc="0" dirty="0" smtClean="0">
                <a:latin typeface="Gill Sans MT"/>
                <a:cs typeface="Gill Sans MT"/>
              </a:rPr>
              <a:t>di</a:t>
            </a:r>
            <a:r>
              <a:rPr sz="1800" i="1" spc="19" dirty="0" smtClean="0">
                <a:latin typeface="Gill Sans MT"/>
                <a:cs typeface="Gill Sans MT"/>
              </a:rPr>
              <a:t> </a:t>
            </a:r>
            <a:r>
              <a:rPr sz="1800" i="1" spc="-79" dirty="0" smtClean="0">
                <a:latin typeface="Gill Sans MT"/>
                <a:cs typeface="Gill Sans MT"/>
              </a:rPr>
              <a:t>k</a:t>
            </a:r>
            <a:r>
              <a:rPr sz="1800" i="1" spc="-9" dirty="0" smtClean="0">
                <a:latin typeface="Gill Sans MT"/>
                <a:cs typeface="Gill Sans MT"/>
              </a:rPr>
              <a:t>e</a:t>
            </a:r>
            <a:r>
              <a:rPr sz="1800" i="1" spc="-39" dirty="0" smtClean="0">
                <a:latin typeface="Gill Sans MT"/>
                <a:cs typeface="Gill Sans MT"/>
              </a:rPr>
              <a:t>w</a:t>
            </a:r>
            <a:r>
              <a:rPr sz="1800" i="1" spc="0" dirty="0" smtClean="0">
                <a:latin typeface="Gill Sans MT"/>
                <a:cs typeface="Gill Sans MT"/>
              </a:rPr>
              <a:t>a</a:t>
            </a:r>
            <a:r>
              <a:rPr sz="1800" i="1" spc="-9" dirty="0" smtClean="0">
                <a:latin typeface="Gill Sans MT"/>
                <a:cs typeface="Gill Sans MT"/>
              </a:rPr>
              <a:t>j</a:t>
            </a:r>
            <a:r>
              <a:rPr sz="1800" i="1" spc="0" dirty="0" smtClean="0">
                <a:latin typeface="Gill Sans MT"/>
                <a:cs typeface="Gill Sans MT"/>
              </a:rPr>
              <a:t>ipan</a:t>
            </a:r>
            <a:r>
              <a:rPr sz="1800" i="1" spc="29" dirty="0" smtClean="0">
                <a:latin typeface="Gill Sans MT"/>
                <a:cs typeface="Gill Sans MT"/>
              </a:rPr>
              <a:t> </a:t>
            </a:r>
            <a:r>
              <a:rPr sz="1800" i="1" spc="0" dirty="0" smtClean="0">
                <a:latin typeface="Gill Sans MT"/>
                <a:cs typeface="Gill Sans MT"/>
              </a:rPr>
              <a:t>Ma</a:t>
            </a:r>
            <a:r>
              <a:rPr sz="1800" i="1" spc="-4" dirty="0" smtClean="0">
                <a:latin typeface="Gill Sans MT"/>
                <a:cs typeface="Gill Sans MT"/>
              </a:rPr>
              <a:t>j</a:t>
            </a:r>
            <a:r>
              <a:rPr sz="1800" i="1" spc="0" dirty="0" smtClean="0">
                <a:latin typeface="Gill Sans MT"/>
                <a:cs typeface="Gill Sans MT"/>
              </a:rPr>
              <a:t>lis</a:t>
            </a:r>
            <a:r>
              <a:rPr sz="1800" i="1" spc="-264" dirty="0" smtClean="0">
                <a:latin typeface="Gill Sans MT"/>
                <a:cs typeface="Gill Sans MT"/>
              </a:rPr>
              <a:t> </a:t>
            </a:r>
            <a:r>
              <a:rPr sz="1800" i="1" spc="-200" dirty="0" smtClean="0">
                <a:latin typeface="Gill Sans MT"/>
                <a:cs typeface="Gill Sans MT"/>
              </a:rPr>
              <a:t>T</a:t>
            </a:r>
            <a:r>
              <a:rPr sz="1800" i="1" spc="0" dirty="0" smtClean="0">
                <a:latin typeface="Gill Sans MT"/>
                <a:cs typeface="Gill Sans MT"/>
              </a:rPr>
              <a:t>a</a:t>
            </a:r>
            <a:r>
              <a:rPr sz="1800" i="1" spc="-9" dirty="0" smtClean="0">
                <a:latin typeface="Gill Sans MT"/>
                <a:cs typeface="Gill Sans MT"/>
              </a:rPr>
              <a:t>n</a:t>
            </a:r>
            <a:r>
              <a:rPr sz="1800" i="1" spc="0" dirty="0" smtClean="0">
                <a:latin typeface="Gill Sans MT"/>
                <a:cs typeface="Gill Sans MT"/>
              </a:rPr>
              <a:t>ah Nega</a:t>
            </a:r>
            <a:r>
              <a:rPr sz="1800" i="1" spc="-39" dirty="0" smtClean="0">
                <a:latin typeface="Gill Sans MT"/>
                <a:cs typeface="Gill Sans MT"/>
              </a:rPr>
              <a:t>r</a:t>
            </a:r>
            <a:r>
              <a:rPr sz="1800" i="1" spc="0" dirty="0" smtClean="0">
                <a:latin typeface="Gill Sans MT"/>
                <a:cs typeface="Gill Sans MT"/>
              </a:rPr>
              <a:t>a membent</a:t>
            </a:r>
            <a:r>
              <a:rPr sz="1800" i="1" spc="-9" dirty="0" smtClean="0">
                <a:latin typeface="Gill Sans MT"/>
                <a:cs typeface="Gill Sans MT"/>
              </a:rPr>
              <a:t>u</a:t>
            </a:r>
            <a:r>
              <a:rPr sz="1800" i="1" spc="4" dirty="0" smtClean="0">
                <a:latin typeface="Gill Sans MT"/>
                <a:cs typeface="Gill Sans MT"/>
              </a:rPr>
              <a:t>k</a:t>
            </a:r>
            <a:r>
              <a:rPr sz="1800" i="1" spc="0" dirty="0" smtClean="0">
                <a:latin typeface="Gill Sans MT"/>
                <a:cs typeface="Gill Sans MT"/>
              </a:rPr>
              <a:t>,</a:t>
            </a:r>
            <a:r>
              <a:rPr sz="1800" i="1" spc="-144" dirty="0" smtClean="0">
                <a:latin typeface="Gill Sans MT"/>
                <a:cs typeface="Gill Sans MT"/>
              </a:rPr>
              <a:t> </a:t>
            </a:r>
            <a:r>
              <a:rPr sz="1800" i="1" spc="0" dirty="0" smtClean="0">
                <a:latin typeface="Gill Sans MT"/>
                <a:cs typeface="Gill Sans MT"/>
              </a:rPr>
              <a:t>d</a:t>
            </a:r>
            <a:r>
              <a:rPr sz="1800" i="1" spc="-9" dirty="0" smtClean="0">
                <a:latin typeface="Gill Sans MT"/>
                <a:cs typeface="Gill Sans MT"/>
              </a:rPr>
              <a:t>a</a:t>
            </a:r>
            <a:r>
              <a:rPr sz="1800" i="1" spc="34" dirty="0" smtClean="0">
                <a:latin typeface="Gill Sans MT"/>
                <a:cs typeface="Gill Sans MT"/>
              </a:rPr>
              <a:t>r</a:t>
            </a:r>
            <a:r>
              <a:rPr sz="1800" i="1" spc="0" dirty="0" smtClean="0">
                <a:latin typeface="Gill Sans MT"/>
                <a:cs typeface="Gill Sans MT"/>
              </a:rPr>
              <a:t>i</a:t>
            </a:r>
            <a:r>
              <a:rPr sz="1800" i="1" spc="29" dirty="0" smtClean="0">
                <a:latin typeface="Gill Sans MT"/>
                <a:cs typeface="Gill Sans MT"/>
              </a:rPr>
              <a:t> </a:t>
            </a:r>
            <a:r>
              <a:rPr sz="1800" i="1" spc="0" dirty="0" smtClean="0">
                <a:latin typeface="Gill Sans MT"/>
                <a:cs typeface="Gill Sans MT"/>
              </a:rPr>
              <a:t>masa</a:t>
            </a:r>
            <a:r>
              <a:rPr sz="1800" i="1" spc="19" dirty="0" smtClean="0">
                <a:latin typeface="Gill Sans MT"/>
                <a:cs typeface="Gill Sans MT"/>
              </a:rPr>
              <a:t> </a:t>
            </a:r>
            <a:r>
              <a:rPr sz="1800" i="1" spc="-79" dirty="0" smtClean="0">
                <a:latin typeface="Gill Sans MT"/>
                <a:cs typeface="Gill Sans MT"/>
              </a:rPr>
              <a:t>k</a:t>
            </a:r>
            <a:r>
              <a:rPr sz="1800" i="1" spc="0" dirty="0" smtClean="0">
                <a:latin typeface="Gill Sans MT"/>
                <a:cs typeface="Gill Sans MT"/>
              </a:rPr>
              <a:t>e</a:t>
            </a:r>
            <a:r>
              <a:rPr sz="1800" i="1" spc="-14" dirty="0" smtClean="0">
                <a:latin typeface="Gill Sans MT"/>
                <a:cs typeface="Gill Sans MT"/>
              </a:rPr>
              <a:t> </a:t>
            </a:r>
            <a:r>
              <a:rPr sz="1800" i="1" spc="0" dirty="0" smtClean="0">
                <a:latin typeface="Gill Sans MT"/>
                <a:cs typeface="Gill Sans MT"/>
              </a:rPr>
              <a:t>semas</a:t>
            </a:r>
            <a:r>
              <a:rPr sz="1800" i="1" spc="-4" dirty="0" smtClean="0">
                <a:latin typeface="Gill Sans MT"/>
                <a:cs typeface="Gill Sans MT"/>
              </a:rPr>
              <a:t>a</a:t>
            </a:r>
            <a:r>
              <a:rPr sz="1800" i="1" spc="0" dirty="0" smtClean="0">
                <a:latin typeface="Gill Sans MT"/>
                <a:cs typeface="Gill Sans MT"/>
              </a:rPr>
              <a:t>, den</a:t>
            </a:r>
            <a:r>
              <a:rPr sz="1800" i="1" spc="-4" dirty="0" smtClean="0">
                <a:latin typeface="Gill Sans MT"/>
                <a:cs typeface="Gill Sans MT"/>
              </a:rPr>
              <a:t>g</a:t>
            </a:r>
            <a:r>
              <a:rPr sz="1800" i="1" spc="0" dirty="0" smtClean="0">
                <a:latin typeface="Gill Sans MT"/>
                <a:cs typeface="Gill Sans MT"/>
              </a:rPr>
              <a:t>an</a:t>
            </a:r>
            <a:r>
              <a:rPr sz="1800" i="1" spc="19" dirty="0" smtClean="0">
                <a:latin typeface="Gill Sans MT"/>
                <a:cs typeface="Gill Sans MT"/>
              </a:rPr>
              <a:t> </a:t>
            </a:r>
            <a:r>
              <a:rPr sz="1800" i="1" spc="0" dirty="0" smtClean="0">
                <a:latin typeface="Gill Sans MT"/>
                <a:cs typeface="Gill Sans MT"/>
              </a:rPr>
              <a:t>beru</a:t>
            </a:r>
            <a:r>
              <a:rPr sz="1800" i="1" spc="-9" dirty="0" smtClean="0">
                <a:latin typeface="Gill Sans MT"/>
                <a:cs typeface="Gill Sans MT"/>
              </a:rPr>
              <a:t>n</a:t>
            </a:r>
            <a:r>
              <a:rPr sz="1800" i="1" spc="0" dirty="0" smtClean="0">
                <a:latin typeface="Gill Sans MT"/>
                <a:cs typeface="Gill Sans MT"/>
              </a:rPr>
              <a:t>d</a:t>
            </a:r>
            <a:r>
              <a:rPr sz="1800" i="1" spc="-9" dirty="0" smtClean="0">
                <a:latin typeface="Gill Sans MT"/>
                <a:cs typeface="Gill Sans MT"/>
              </a:rPr>
              <a:t>i</a:t>
            </a:r>
            <a:r>
              <a:rPr sz="1800" i="1" spc="0" dirty="0" smtClean="0">
                <a:latin typeface="Gill Sans MT"/>
                <a:cs typeface="Gill Sans MT"/>
              </a:rPr>
              <a:t>ng</a:t>
            </a:r>
            <a:r>
              <a:rPr sz="1800" i="1" spc="39" dirty="0" smtClean="0">
                <a:latin typeface="Gill Sans MT"/>
                <a:cs typeface="Gill Sans MT"/>
              </a:rPr>
              <a:t> </a:t>
            </a:r>
            <a:r>
              <a:rPr sz="1800" i="1" spc="0" dirty="0" smtClean="0">
                <a:latin typeface="Gill Sans MT"/>
                <a:cs typeface="Gill Sans MT"/>
              </a:rPr>
              <a:t>den</a:t>
            </a:r>
            <a:r>
              <a:rPr sz="1800" i="1" spc="-4" dirty="0" smtClean="0">
                <a:latin typeface="Gill Sans MT"/>
                <a:cs typeface="Gill Sans MT"/>
              </a:rPr>
              <a:t>g</a:t>
            </a:r>
            <a:r>
              <a:rPr sz="1800" i="1" spc="0" dirty="0" smtClean="0">
                <a:latin typeface="Gill Sans MT"/>
                <a:cs typeface="Gill Sans MT"/>
              </a:rPr>
              <a:t>an</a:t>
            </a:r>
            <a:r>
              <a:rPr sz="1800" i="1" spc="19" dirty="0" smtClean="0">
                <a:latin typeface="Gill Sans MT"/>
                <a:cs typeface="Gill Sans MT"/>
              </a:rPr>
              <a:t> </a:t>
            </a:r>
            <a:r>
              <a:rPr sz="1800" i="1" spc="-100" dirty="0" smtClean="0">
                <a:latin typeface="Gill Sans MT"/>
                <a:cs typeface="Gill Sans MT"/>
              </a:rPr>
              <a:t>K</a:t>
            </a:r>
            <a:r>
              <a:rPr sz="1800" i="1" spc="0" dirty="0" smtClean="0">
                <a:latin typeface="Gill Sans MT"/>
                <a:cs typeface="Gill Sans MT"/>
              </a:rPr>
              <a:t>e</a:t>
            </a:r>
            <a:r>
              <a:rPr sz="1800" i="1" spc="-29" dirty="0" smtClean="0">
                <a:latin typeface="Gill Sans MT"/>
                <a:cs typeface="Gill Sans MT"/>
              </a:rPr>
              <a:t>r</a:t>
            </a:r>
            <a:r>
              <a:rPr sz="1800" i="1" spc="0" dirty="0" smtClean="0">
                <a:latin typeface="Gill Sans MT"/>
                <a:cs typeface="Gill Sans MT"/>
              </a:rPr>
              <a:t>a</a:t>
            </a:r>
            <a:r>
              <a:rPr sz="1800" i="1" spc="-9" dirty="0" smtClean="0">
                <a:latin typeface="Gill Sans MT"/>
                <a:cs typeface="Gill Sans MT"/>
              </a:rPr>
              <a:t>j</a:t>
            </a:r>
            <a:r>
              <a:rPr sz="1800" i="1" spc="0" dirty="0" smtClean="0">
                <a:latin typeface="Gill Sans MT"/>
                <a:cs typeface="Gill Sans MT"/>
              </a:rPr>
              <a:t>a</a:t>
            </a:r>
            <a:r>
              <a:rPr sz="1800" i="1" spc="-9" dirty="0" smtClean="0">
                <a:latin typeface="Gill Sans MT"/>
                <a:cs typeface="Gill Sans MT"/>
              </a:rPr>
              <a:t>a</a:t>
            </a:r>
            <a:r>
              <a:rPr sz="1800" i="1" spc="0" dirty="0" smtClean="0">
                <a:latin typeface="Gill Sans MT"/>
                <a:cs typeface="Gill Sans MT"/>
              </a:rPr>
              <a:t>n </a:t>
            </a:r>
            <a:r>
              <a:rPr sz="1800" i="1" spc="-39" dirty="0" smtClean="0">
                <a:latin typeface="Gill Sans MT"/>
                <a:cs typeface="Gill Sans MT"/>
              </a:rPr>
              <a:t>P</a:t>
            </a:r>
            <a:r>
              <a:rPr sz="1800" i="1" spc="0" dirty="0" smtClean="0">
                <a:latin typeface="Gill Sans MT"/>
                <a:cs typeface="Gill Sans MT"/>
              </a:rPr>
              <a:t>e</a:t>
            </a:r>
            <a:r>
              <a:rPr sz="1800" i="1" spc="39" dirty="0" smtClean="0">
                <a:latin typeface="Gill Sans MT"/>
                <a:cs typeface="Gill Sans MT"/>
              </a:rPr>
              <a:t>r</a:t>
            </a:r>
            <a:r>
              <a:rPr sz="1800" i="1" spc="0" dirty="0" smtClean="0">
                <a:latin typeface="Gill Sans MT"/>
                <a:cs typeface="Gill Sans MT"/>
              </a:rPr>
              <a:t>se</a:t>
            </a:r>
            <a:r>
              <a:rPr sz="1800" i="1" spc="4" dirty="0" smtClean="0">
                <a:latin typeface="Gill Sans MT"/>
                <a:cs typeface="Gill Sans MT"/>
              </a:rPr>
              <a:t>k</a:t>
            </a:r>
            <a:r>
              <a:rPr sz="1800" i="1" spc="0" dirty="0" smtClean="0">
                <a:latin typeface="Gill Sans MT"/>
                <a:cs typeface="Gill Sans MT"/>
              </a:rPr>
              <a:t>u</a:t>
            </a:r>
            <a:r>
              <a:rPr sz="1800" i="1" spc="-4" dirty="0" smtClean="0">
                <a:latin typeface="Gill Sans MT"/>
                <a:cs typeface="Gill Sans MT"/>
              </a:rPr>
              <a:t>t</a:t>
            </a:r>
            <a:r>
              <a:rPr sz="1800" i="1" spc="0" dirty="0" smtClean="0">
                <a:latin typeface="Gill Sans MT"/>
                <a:cs typeface="Gill Sans MT"/>
              </a:rPr>
              <a:t>u</a:t>
            </a:r>
            <a:r>
              <a:rPr sz="1800" i="1" spc="-9" dirty="0" smtClean="0">
                <a:latin typeface="Gill Sans MT"/>
                <a:cs typeface="Gill Sans MT"/>
              </a:rPr>
              <a:t>a</a:t>
            </a:r>
            <a:r>
              <a:rPr sz="1800" i="1" spc="0" dirty="0" smtClean="0">
                <a:latin typeface="Gill Sans MT"/>
                <a:cs typeface="Gill Sans MT"/>
              </a:rPr>
              <a:t>n,</a:t>
            </a:r>
            <a:r>
              <a:rPr sz="1800" i="1" spc="-134" dirty="0" smtClean="0">
                <a:latin typeface="Gill Sans MT"/>
                <a:cs typeface="Gill Sans MT"/>
              </a:rPr>
              <a:t> </a:t>
            </a:r>
            <a:r>
              <a:rPr sz="1800" i="1" spc="-100" dirty="0" smtClean="0">
                <a:latin typeface="Gill Sans MT"/>
                <a:cs typeface="Gill Sans MT"/>
              </a:rPr>
              <a:t>K</a:t>
            </a:r>
            <a:r>
              <a:rPr sz="1800" i="1" spc="0" dirty="0" smtClean="0">
                <a:latin typeface="Gill Sans MT"/>
                <a:cs typeface="Gill Sans MT"/>
              </a:rPr>
              <a:t>e</a:t>
            </a:r>
            <a:r>
              <a:rPr sz="1800" i="1" spc="-29" dirty="0" smtClean="0">
                <a:latin typeface="Gill Sans MT"/>
                <a:cs typeface="Gill Sans MT"/>
              </a:rPr>
              <a:t>r</a:t>
            </a:r>
            <a:r>
              <a:rPr sz="1800" i="1" spc="0" dirty="0" smtClean="0">
                <a:latin typeface="Gill Sans MT"/>
                <a:cs typeface="Gill Sans MT"/>
              </a:rPr>
              <a:t>a</a:t>
            </a:r>
            <a:r>
              <a:rPr sz="1800" i="1" spc="-9" dirty="0" smtClean="0">
                <a:latin typeface="Gill Sans MT"/>
                <a:cs typeface="Gill Sans MT"/>
              </a:rPr>
              <a:t>j</a:t>
            </a:r>
            <a:r>
              <a:rPr sz="1800" i="1" spc="0" dirty="0" smtClean="0">
                <a:latin typeface="Gill Sans MT"/>
                <a:cs typeface="Gill Sans MT"/>
              </a:rPr>
              <a:t>a</a:t>
            </a:r>
            <a:r>
              <a:rPr sz="1800" i="1" spc="-9" dirty="0" smtClean="0">
                <a:latin typeface="Gill Sans MT"/>
                <a:cs typeface="Gill Sans MT"/>
              </a:rPr>
              <a:t>a</a:t>
            </a:r>
            <a:r>
              <a:rPr sz="1800" i="1" spc="0" dirty="0" smtClean="0">
                <a:latin typeface="Gill Sans MT"/>
                <a:cs typeface="Gill Sans MT"/>
              </a:rPr>
              <a:t>n</a:t>
            </a:r>
            <a:r>
              <a:rPr sz="1800" i="1" spc="4" dirty="0" smtClean="0">
                <a:latin typeface="Gill Sans MT"/>
                <a:cs typeface="Gill Sans MT"/>
              </a:rPr>
              <a:t>-</a:t>
            </a:r>
            <a:r>
              <a:rPr sz="1800" i="1" spc="-79" dirty="0" smtClean="0">
                <a:latin typeface="Gill Sans MT"/>
                <a:cs typeface="Gill Sans MT"/>
              </a:rPr>
              <a:t>k</a:t>
            </a:r>
            <a:r>
              <a:rPr sz="1800" i="1" spc="0" dirty="0" smtClean="0">
                <a:latin typeface="Gill Sans MT"/>
                <a:cs typeface="Gill Sans MT"/>
              </a:rPr>
              <a:t>e</a:t>
            </a:r>
            <a:r>
              <a:rPr sz="1800" i="1" spc="-29" dirty="0" smtClean="0">
                <a:latin typeface="Gill Sans MT"/>
                <a:cs typeface="Gill Sans MT"/>
              </a:rPr>
              <a:t>r</a:t>
            </a:r>
            <a:r>
              <a:rPr sz="1800" i="1" spc="0" dirty="0" smtClean="0">
                <a:latin typeface="Gill Sans MT"/>
                <a:cs typeface="Gill Sans MT"/>
              </a:rPr>
              <a:t>a</a:t>
            </a:r>
            <a:r>
              <a:rPr sz="1800" i="1" spc="-9" dirty="0" smtClean="0">
                <a:latin typeface="Gill Sans MT"/>
                <a:cs typeface="Gill Sans MT"/>
              </a:rPr>
              <a:t>j</a:t>
            </a:r>
            <a:r>
              <a:rPr sz="1800" i="1" spc="0" dirty="0" smtClean="0">
                <a:latin typeface="Gill Sans MT"/>
                <a:cs typeface="Gill Sans MT"/>
              </a:rPr>
              <a:t>a</a:t>
            </a:r>
            <a:r>
              <a:rPr sz="1800" i="1" spc="-9" dirty="0" smtClean="0">
                <a:latin typeface="Gill Sans MT"/>
                <a:cs typeface="Gill Sans MT"/>
              </a:rPr>
              <a:t>a</a:t>
            </a:r>
            <a:r>
              <a:rPr sz="1800" i="1" spc="0" dirty="0" smtClean="0">
                <a:latin typeface="Gill Sans MT"/>
                <a:cs typeface="Gill Sans MT"/>
              </a:rPr>
              <a:t>n</a:t>
            </a:r>
            <a:r>
              <a:rPr sz="1800" i="1" spc="49" dirty="0" smtClean="0">
                <a:latin typeface="Gill Sans MT"/>
                <a:cs typeface="Gill Sans MT"/>
              </a:rPr>
              <a:t> </a:t>
            </a:r>
            <a:r>
              <a:rPr sz="1800" i="1" spc="0" dirty="0" smtClean="0">
                <a:latin typeface="Gill Sans MT"/>
                <a:cs typeface="Gill Sans MT"/>
              </a:rPr>
              <a:t>Ne</a:t>
            </a:r>
            <a:r>
              <a:rPr sz="1800" i="1" spc="-25" dirty="0" smtClean="0">
                <a:latin typeface="Gill Sans MT"/>
                <a:cs typeface="Gill Sans MT"/>
              </a:rPr>
              <a:t>g</a:t>
            </a:r>
            <a:r>
              <a:rPr sz="1800" i="1" spc="0" dirty="0" smtClean="0">
                <a:latin typeface="Gill Sans MT"/>
                <a:cs typeface="Gill Sans MT"/>
              </a:rPr>
              <a:t>e</a:t>
            </a:r>
            <a:r>
              <a:rPr sz="1800" i="1" spc="39" dirty="0" smtClean="0">
                <a:latin typeface="Gill Sans MT"/>
                <a:cs typeface="Gill Sans MT"/>
              </a:rPr>
              <a:t>r</a:t>
            </a:r>
            <a:r>
              <a:rPr sz="1800" i="1" spc="0" dirty="0" smtClean="0">
                <a:latin typeface="Gill Sans MT"/>
                <a:cs typeface="Gill Sans MT"/>
              </a:rPr>
              <a:t>i</a:t>
            </a:r>
            <a:r>
              <a:rPr sz="1800" i="1" spc="-14" dirty="0" smtClean="0">
                <a:latin typeface="Gill Sans MT"/>
                <a:cs typeface="Gill Sans MT"/>
              </a:rPr>
              <a:t> </a:t>
            </a:r>
            <a:r>
              <a:rPr sz="1800" i="1" spc="-4" dirty="0" smtClean="0">
                <a:latin typeface="Gill Sans MT"/>
                <a:cs typeface="Gill Sans MT"/>
              </a:rPr>
              <a:t>dan </a:t>
            </a:r>
            <a:r>
              <a:rPr sz="1800" i="1" spc="0" dirty="0" smtClean="0">
                <a:latin typeface="Gill Sans MT"/>
                <a:cs typeface="Gill Sans MT"/>
              </a:rPr>
              <a:t>Ma</a:t>
            </a:r>
            <a:r>
              <a:rPr sz="1800" i="1" spc="-4" dirty="0" smtClean="0">
                <a:latin typeface="Gill Sans MT"/>
                <a:cs typeface="Gill Sans MT"/>
              </a:rPr>
              <a:t>j</a:t>
            </a:r>
            <a:r>
              <a:rPr sz="1800" i="1" spc="0" dirty="0" smtClean="0">
                <a:latin typeface="Gill Sans MT"/>
                <a:cs typeface="Gill Sans MT"/>
              </a:rPr>
              <a:t>lis</a:t>
            </a:r>
            <a:r>
              <a:rPr sz="1800" i="1" spc="9" dirty="0" smtClean="0">
                <a:latin typeface="Gill Sans MT"/>
                <a:cs typeface="Gill Sans MT"/>
              </a:rPr>
              <a:t> </a:t>
            </a:r>
            <a:r>
              <a:rPr sz="1800" i="1" spc="-100" dirty="0" smtClean="0">
                <a:latin typeface="Gill Sans MT"/>
                <a:cs typeface="Gill Sans MT"/>
              </a:rPr>
              <a:t>K</a:t>
            </a:r>
            <a:r>
              <a:rPr sz="1800" i="1" spc="-9" dirty="0" smtClean="0">
                <a:latin typeface="Gill Sans MT"/>
                <a:cs typeface="Gill Sans MT"/>
              </a:rPr>
              <a:t>e</a:t>
            </a:r>
            <a:r>
              <a:rPr sz="1800" i="1" spc="-39" dirty="0" smtClean="0">
                <a:latin typeface="Gill Sans MT"/>
                <a:cs typeface="Gill Sans MT"/>
              </a:rPr>
              <a:t>w</a:t>
            </a:r>
            <a:r>
              <a:rPr sz="1800" i="1" spc="0" dirty="0" smtClean="0">
                <a:latin typeface="Gill Sans MT"/>
                <a:cs typeface="Gill Sans MT"/>
              </a:rPr>
              <a:t>a</a:t>
            </a:r>
            <a:r>
              <a:rPr sz="1800" i="1" spc="-9" dirty="0" smtClean="0">
                <a:latin typeface="Gill Sans MT"/>
                <a:cs typeface="Gill Sans MT"/>
              </a:rPr>
              <a:t>n</a:t>
            </a:r>
            <a:r>
              <a:rPr sz="1800" i="1" spc="0" dirty="0" smtClean="0">
                <a:latin typeface="Gill Sans MT"/>
                <a:cs typeface="Gill Sans MT"/>
              </a:rPr>
              <a:t>gan</a:t>
            </a:r>
            <a:r>
              <a:rPr sz="1800" i="1" spc="19" dirty="0" smtClean="0">
                <a:latin typeface="Gill Sans MT"/>
                <a:cs typeface="Gill Sans MT"/>
              </a:rPr>
              <a:t> </a:t>
            </a:r>
            <a:r>
              <a:rPr sz="1800" i="1" spc="0" dirty="0" smtClean="0">
                <a:latin typeface="Gill Sans MT"/>
                <a:cs typeface="Gill Sans MT"/>
              </a:rPr>
              <a:t>Nega</a:t>
            </a:r>
            <a:r>
              <a:rPr sz="1800" i="1" spc="-39" dirty="0" smtClean="0">
                <a:latin typeface="Gill Sans MT"/>
                <a:cs typeface="Gill Sans MT"/>
              </a:rPr>
              <a:t>r</a:t>
            </a:r>
            <a:r>
              <a:rPr sz="1800" i="1" spc="0" dirty="0" smtClean="0">
                <a:latin typeface="Gill Sans MT"/>
                <a:cs typeface="Gill Sans MT"/>
              </a:rPr>
              <a:t>a,</a:t>
            </a:r>
            <a:r>
              <a:rPr sz="1800" i="1" spc="-159" dirty="0" smtClean="0">
                <a:latin typeface="Gill Sans MT"/>
                <a:cs typeface="Gill Sans MT"/>
              </a:rPr>
              <a:t> </a:t>
            </a:r>
            <a:r>
              <a:rPr sz="1800" i="1" spc="0" dirty="0" smtClean="0">
                <a:latin typeface="Gill Sans MT"/>
                <a:cs typeface="Gill Sans MT"/>
              </a:rPr>
              <a:t>s</a:t>
            </a:r>
            <a:r>
              <a:rPr sz="1800" i="1" spc="-4" dirty="0" smtClean="0">
                <a:latin typeface="Gill Sans MT"/>
                <a:cs typeface="Gill Sans MT"/>
              </a:rPr>
              <a:t>u</a:t>
            </a:r>
            <a:r>
              <a:rPr sz="1800" i="1" spc="0" dirty="0" smtClean="0">
                <a:latin typeface="Gill Sans MT"/>
                <a:cs typeface="Gill Sans MT"/>
              </a:rPr>
              <a:t>a</a:t>
            </a:r>
            <a:r>
              <a:rPr sz="1800" i="1" spc="-4" dirty="0" smtClean="0">
                <a:latin typeface="Gill Sans MT"/>
                <a:cs typeface="Gill Sans MT"/>
              </a:rPr>
              <a:t>t</a:t>
            </a:r>
            <a:r>
              <a:rPr sz="1800" i="1" spc="0" dirty="0" smtClean="0">
                <a:latin typeface="Gill Sans MT"/>
                <a:cs typeface="Gill Sans MT"/>
              </a:rPr>
              <a:t>u</a:t>
            </a:r>
            <a:r>
              <a:rPr sz="1800" i="1" spc="24" dirty="0" smtClean="0">
                <a:latin typeface="Gill Sans MT"/>
                <a:cs typeface="Gill Sans MT"/>
              </a:rPr>
              <a:t> </a:t>
            </a:r>
            <a:r>
              <a:rPr sz="1800" i="1" spc="0" dirty="0" smtClean="0">
                <a:solidFill>
                  <a:srgbClr val="0000FF"/>
                </a:solidFill>
                <a:latin typeface="Gill Sans MT"/>
                <a:cs typeface="Gill Sans MT"/>
              </a:rPr>
              <a:t>d</a:t>
            </a:r>
            <a:r>
              <a:rPr sz="1800" i="1" spc="-9" dirty="0" smtClean="0">
                <a:solidFill>
                  <a:srgbClr val="0000FF"/>
                </a:solidFill>
                <a:latin typeface="Gill Sans MT"/>
                <a:cs typeface="Gill Sans MT"/>
              </a:rPr>
              <a:t>a</a:t>
            </a:r>
            <a:r>
              <a:rPr sz="1800" i="1" spc="0" dirty="0" smtClean="0">
                <a:solidFill>
                  <a:srgbClr val="0000FF"/>
                </a:solidFill>
                <a:latin typeface="Gill Sans MT"/>
                <a:cs typeface="Gill Sans MT"/>
              </a:rPr>
              <a:t>s</a:t>
            </a:r>
            <a:r>
              <a:rPr sz="1800" i="1" spc="-4" dirty="0" smtClean="0">
                <a:solidFill>
                  <a:srgbClr val="0000FF"/>
                </a:solidFill>
                <a:latin typeface="Gill Sans MT"/>
                <a:cs typeface="Gill Sans MT"/>
              </a:rPr>
              <a:t>a</a:t>
            </a:r>
            <a:r>
              <a:rPr sz="1800" i="1" spc="0" dirty="0" smtClean="0">
                <a:solidFill>
                  <a:srgbClr val="0000FF"/>
                </a:solidFill>
                <a:latin typeface="Gill Sans MT"/>
                <a:cs typeface="Gill Sans MT"/>
              </a:rPr>
              <a:t>r Neg</a:t>
            </a:r>
            <a:r>
              <a:rPr sz="1800" i="1" spc="-9" dirty="0" smtClean="0">
                <a:solidFill>
                  <a:srgbClr val="0000FF"/>
                </a:solidFill>
                <a:latin typeface="Gill Sans MT"/>
                <a:cs typeface="Gill Sans MT"/>
              </a:rPr>
              <a:t>a</a:t>
            </a:r>
            <a:r>
              <a:rPr sz="1800" i="1" spc="-34" dirty="0" smtClean="0">
                <a:solidFill>
                  <a:srgbClr val="0000FF"/>
                </a:solidFill>
                <a:latin typeface="Gill Sans MT"/>
                <a:cs typeface="Gill Sans MT"/>
              </a:rPr>
              <a:t>r</a:t>
            </a:r>
            <a:r>
              <a:rPr sz="1800" i="1" spc="0" dirty="0" smtClean="0">
                <a:solidFill>
                  <a:srgbClr val="0000FF"/>
                </a:solidFill>
                <a:latin typeface="Gill Sans MT"/>
                <a:cs typeface="Gill Sans MT"/>
              </a:rPr>
              <a:t>a </a:t>
            </a:r>
            <a:r>
              <a:rPr sz="1800" i="1" spc="0" dirty="0" smtClean="0">
                <a:latin typeface="Gill Sans MT"/>
                <a:cs typeface="Gill Sans MT"/>
              </a:rPr>
              <a:t>u</a:t>
            </a:r>
            <a:r>
              <a:rPr sz="1800" i="1" spc="-9" dirty="0" smtClean="0">
                <a:latin typeface="Gill Sans MT"/>
                <a:cs typeface="Gill Sans MT"/>
              </a:rPr>
              <a:t>n</a:t>
            </a:r>
            <a:r>
              <a:rPr sz="1800" i="1" spc="0" dirty="0" smtClean="0">
                <a:latin typeface="Gill Sans MT"/>
                <a:cs typeface="Gill Sans MT"/>
              </a:rPr>
              <a:t>t</a:t>
            </a:r>
            <a:r>
              <a:rPr sz="1800" i="1" spc="-4" dirty="0" smtClean="0">
                <a:latin typeface="Gill Sans MT"/>
                <a:cs typeface="Gill Sans MT"/>
              </a:rPr>
              <a:t>u</a:t>
            </a:r>
            <a:r>
              <a:rPr sz="1800" i="1" spc="0" dirty="0" smtClean="0">
                <a:latin typeface="Gill Sans MT"/>
                <a:cs typeface="Gill Sans MT"/>
              </a:rPr>
              <a:t>k</a:t>
            </a:r>
            <a:r>
              <a:rPr sz="1800" i="1" spc="29" dirty="0" smtClean="0">
                <a:latin typeface="Gill Sans MT"/>
                <a:cs typeface="Gill Sans MT"/>
              </a:rPr>
              <a:t> </a:t>
            </a:r>
            <a:r>
              <a:rPr sz="1800" i="1" spc="0" dirty="0" smtClean="0">
                <a:latin typeface="Gill Sans MT"/>
                <a:cs typeface="Gill Sans MT"/>
              </a:rPr>
              <a:t>mem</a:t>
            </a:r>
            <a:r>
              <a:rPr sz="1800" i="1" spc="-9" dirty="0" smtClean="0">
                <a:latin typeface="Gill Sans MT"/>
                <a:cs typeface="Gill Sans MT"/>
              </a:rPr>
              <a:t>a</a:t>
            </a:r>
            <a:r>
              <a:rPr sz="1800" i="1" spc="0" dirty="0" smtClean="0">
                <a:latin typeface="Gill Sans MT"/>
                <a:cs typeface="Gill Sans MT"/>
              </a:rPr>
              <a:t>j</a:t>
            </a:r>
            <a:r>
              <a:rPr sz="1800" i="1" spc="-9" dirty="0" smtClean="0">
                <a:latin typeface="Gill Sans MT"/>
                <a:cs typeface="Gill Sans MT"/>
              </a:rPr>
              <a:t>u</a:t>
            </a:r>
            <a:r>
              <a:rPr sz="1800" i="1" spc="0" dirty="0" smtClean="0">
                <a:latin typeface="Gill Sans MT"/>
                <a:cs typeface="Gill Sans MT"/>
              </a:rPr>
              <a:t>kan</a:t>
            </a:r>
            <a:r>
              <a:rPr sz="1800" i="1" spc="49" dirty="0" smtClean="0">
                <a:latin typeface="Gill Sans MT"/>
                <a:cs typeface="Gill Sans MT"/>
              </a:rPr>
              <a:t> </a:t>
            </a:r>
            <a:r>
              <a:rPr sz="1800" i="1" spc="-4" dirty="0" smtClean="0">
                <a:latin typeface="Gill Sans MT"/>
                <a:cs typeface="Gill Sans MT"/>
              </a:rPr>
              <a:t>da</a:t>
            </a:r>
            <a:r>
              <a:rPr sz="1800" i="1" spc="0" dirty="0" smtClean="0">
                <a:latin typeface="Gill Sans MT"/>
                <a:cs typeface="Gill Sans MT"/>
              </a:rPr>
              <a:t>n</a:t>
            </a:r>
            <a:r>
              <a:rPr sz="1800" i="1" spc="24" dirty="0" smtClean="0">
                <a:latin typeface="Gill Sans MT"/>
                <a:cs typeface="Gill Sans MT"/>
              </a:rPr>
              <a:t> </a:t>
            </a:r>
            <a:r>
              <a:rPr sz="1800" i="1" spc="0" dirty="0" smtClean="0">
                <a:latin typeface="Gill Sans MT"/>
                <a:cs typeface="Gill Sans MT"/>
              </a:rPr>
              <a:t>men</a:t>
            </a:r>
            <a:r>
              <a:rPr sz="1800" i="1" spc="-4" dirty="0" smtClean="0">
                <a:latin typeface="Gill Sans MT"/>
                <a:cs typeface="Gill Sans MT"/>
              </a:rPr>
              <a:t>g</a:t>
            </a:r>
            <a:r>
              <a:rPr sz="1800" i="1" spc="0" dirty="0" smtClean="0">
                <a:latin typeface="Gill Sans MT"/>
                <a:cs typeface="Gill Sans MT"/>
              </a:rPr>
              <a:t>a</a:t>
            </a:r>
            <a:r>
              <a:rPr sz="1800" i="1" spc="-44" dirty="0" smtClean="0">
                <a:latin typeface="Gill Sans MT"/>
                <a:cs typeface="Gill Sans MT"/>
              </a:rPr>
              <a:t>w</a:t>
            </a:r>
            <a:r>
              <a:rPr sz="1800" i="1" spc="0" dirty="0" smtClean="0">
                <a:latin typeface="Gill Sans MT"/>
                <a:cs typeface="Gill Sans MT"/>
              </a:rPr>
              <a:t>al </a:t>
            </a:r>
            <a:r>
              <a:rPr sz="1800" i="1" spc="4" dirty="0" smtClean="0">
                <a:latin typeface="Gill Sans MT"/>
                <a:cs typeface="Gill Sans MT"/>
              </a:rPr>
              <a:t>p</a:t>
            </a:r>
            <a:r>
              <a:rPr sz="1800" i="1" spc="0" dirty="0" smtClean="0">
                <a:latin typeface="Gill Sans MT"/>
                <a:cs typeface="Gill Sans MT"/>
              </a:rPr>
              <a:t>engg</a:t>
            </a:r>
            <a:r>
              <a:rPr sz="1800" i="1" spc="-4" dirty="0" smtClean="0">
                <a:latin typeface="Gill Sans MT"/>
                <a:cs typeface="Gill Sans MT"/>
              </a:rPr>
              <a:t>u</a:t>
            </a:r>
            <a:r>
              <a:rPr sz="1800" i="1" spc="0" dirty="0" smtClean="0">
                <a:latin typeface="Gill Sans MT"/>
                <a:cs typeface="Gill Sans MT"/>
              </a:rPr>
              <a:t>n</a:t>
            </a:r>
            <a:r>
              <a:rPr sz="1800" i="1" spc="-9" dirty="0" smtClean="0">
                <a:latin typeface="Gill Sans MT"/>
                <a:cs typeface="Gill Sans MT"/>
              </a:rPr>
              <a:t>a</a:t>
            </a:r>
            <a:r>
              <a:rPr sz="1800" i="1" spc="0" dirty="0" smtClean="0">
                <a:latin typeface="Gill Sans MT"/>
                <a:cs typeface="Gill Sans MT"/>
              </a:rPr>
              <a:t>an</a:t>
            </a:r>
            <a:r>
              <a:rPr sz="1800" i="1" spc="34" dirty="0" smtClean="0">
                <a:latin typeface="Gill Sans MT"/>
                <a:cs typeface="Gill Sans MT"/>
              </a:rPr>
              <a:t> </a:t>
            </a:r>
            <a:r>
              <a:rPr sz="1800" i="1" spc="0" dirty="0" smtClean="0">
                <a:latin typeface="Gill Sans MT"/>
                <a:cs typeface="Gill Sans MT"/>
              </a:rPr>
              <a:t>t</a:t>
            </a:r>
            <a:r>
              <a:rPr sz="1800" i="1" spc="-4" dirty="0" smtClean="0">
                <a:latin typeface="Gill Sans MT"/>
                <a:cs typeface="Gill Sans MT"/>
              </a:rPr>
              <a:t>a</a:t>
            </a:r>
            <a:r>
              <a:rPr sz="1800" i="1" spc="0" dirty="0" smtClean="0">
                <a:latin typeface="Gill Sans MT"/>
                <a:cs typeface="Gill Sans MT"/>
              </a:rPr>
              <a:t>n</a:t>
            </a:r>
            <a:r>
              <a:rPr sz="1800" i="1" spc="-9" dirty="0" smtClean="0">
                <a:latin typeface="Gill Sans MT"/>
                <a:cs typeface="Gill Sans MT"/>
              </a:rPr>
              <a:t>a</a:t>
            </a:r>
            <a:r>
              <a:rPr sz="1800" i="1" spc="0" dirty="0" smtClean="0">
                <a:latin typeface="Gill Sans MT"/>
                <a:cs typeface="Gill Sans MT"/>
              </a:rPr>
              <a:t>h</a:t>
            </a:r>
            <a:r>
              <a:rPr sz="1800" i="1" spc="39" dirty="0" smtClean="0">
                <a:latin typeface="Gill Sans MT"/>
                <a:cs typeface="Gill Sans MT"/>
              </a:rPr>
              <a:t> </a:t>
            </a:r>
            <a:r>
              <a:rPr sz="1800" i="1" spc="0" dirty="0" smtClean="0">
                <a:latin typeface="Gill Sans MT"/>
                <a:cs typeface="Gill Sans MT"/>
              </a:rPr>
              <a:t>di</a:t>
            </a:r>
            <a:r>
              <a:rPr sz="1800" i="1" spc="9" dirty="0" smtClean="0">
                <a:latin typeface="Gill Sans MT"/>
                <a:cs typeface="Gill Sans MT"/>
              </a:rPr>
              <a:t> </a:t>
            </a:r>
            <a:r>
              <a:rPr sz="1800" i="1" spc="0" dirty="0" smtClean="0">
                <a:latin typeface="Gill Sans MT"/>
                <a:cs typeface="Gill Sans MT"/>
              </a:rPr>
              <a:t>selur</a:t>
            </a:r>
            <a:r>
              <a:rPr sz="1800" i="1" spc="-9" dirty="0" smtClean="0">
                <a:latin typeface="Gill Sans MT"/>
                <a:cs typeface="Gill Sans MT"/>
              </a:rPr>
              <a:t>u</a:t>
            </a:r>
            <a:r>
              <a:rPr sz="1800" i="1" spc="0" dirty="0" smtClean="0">
                <a:latin typeface="Gill Sans MT"/>
                <a:cs typeface="Gill Sans MT"/>
              </a:rPr>
              <a:t>h</a:t>
            </a:r>
            <a:r>
              <a:rPr sz="1800" i="1" spc="24" dirty="0" smtClean="0">
                <a:latin typeface="Gill Sans MT"/>
                <a:cs typeface="Gill Sans MT"/>
              </a:rPr>
              <a:t> </a:t>
            </a:r>
            <a:r>
              <a:rPr sz="1800" i="1" spc="-39" dirty="0" smtClean="0">
                <a:latin typeface="Gill Sans MT"/>
                <a:cs typeface="Gill Sans MT"/>
              </a:rPr>
              <a:t>P</a:t>
            </a:r>
            <a:r>
              <a:rPr sz="1800" i="1" spc="0" dirty="0" smtClean="0">
                <a:latin typeface="Gill Sans MT"/>
                <a:cs typeface="Gill Sans MT"/>
              </a:rPr>
              <a:t>e</a:t>
            </a:r>
            <a:r>
              <a:rPr sz="1800" i="1" spc="39" dirty="0" smtClean="0">
                <a:latin typeface="Gill Sans MT"/>
                <a:cs typeface="Gill Sans MT"/>
              </a:rPr>
              <a:t>r</a:t>
            </a:r>
            <a:r>
              <a:rPr sz="1800" i="1" spc="0" dirty="0" smtClean="0">
                <a:latin typeface="Gill Sans MT"/>
                <a:cs typeface="Gill Sans MT"/>
              </a:rPr>
              <a:t>se</a:t>
            </a:r>
            <a:r>
              <a:rPr sz="1800" i="1" spc="4" dirty="0" smtClean="0">
                <a:latin typeface="Gill Sans MT"/>
                <a:cs typeface="Gill Sans MT"/>
              </a:rPr>
              <a:t>k</a:t>
            </a:r>
            <a:r>
              <a:rPr sz="1800" i="1" spc="0" dirty="0" smtClean="0">
                <a:latin typeface="Gill Sans MT"/>
                <a:cs typeface="Gill Sans MT"/>
              </a:rPr>
              <a:t>u</a:t>
            </a:r>
            <a:r>
              <a:rPr sz="1800" i="1" spc="-4" dirty="0" smtClean="0">
                <a:latin typeface="Gill Sans MT"/>
                <a:cs typeface="Gill Sans MT"/>
              </a:rPr>
              <a:t>t</a:t>
            </a:r>
            <a:r>
              <a:rPr sz="1800" i="1" spc="0" dirty="0" smtClean="0">
                <a:latin typeface="Gill Sans MT"/>
                <a:cs typeface="Gill Sans MT"/>
              </a:rPr>
              <a:t>u</a:t>
            </a:r>
            <a:r>
              <a:rPr sz="1800" i="1" spc="-9" dirty="0" smtClean="0">
                <a:latin typeface="Gill Sans MT"/>
                <a:cs typeface="Gill Sans MT"/>
              </a:rPr>
              <a:t>a</a:t>
            </a:r>
            <a:r>
              <a:rPr sz="1800" i="1" spc="0" dirty="0" smtClean="0">
                <a:latin typeface="Gill Sans MT"/>
                <a:cs typeface="Gill Sans MT"/>
              </a:rPr>
              <a:t>n b</a:t>
            </a:r>
            <a:r>
              <a:rPr sz="1800" i="1" spc="-9" dirty="0" smtClean="0">
                <a:latin typeface="Gill Sans MT"/>
                <a:cs typeface="Gill Sans MT"/>
              </a:rPr>
              <a:t>a</a:t>
            </a:r>
            <a:r>
              <a:rPr sz="1800" i="1" spc="0" dirty="0" smtClean="0">
                <a:latin typeface="Gill Sans MT"/>
                <a:cs typeface="Gill Sans MT"/>
              </a:rPr>
              <a:t>gi</a:t>
            </a:r>
            <a:r>
              <a:rPr sz="1800" i="1" spc="14" dirty="0" smtClean="0">
                <a:latin typeface="Gill Sans MT"/>
                <a:cs typeface="Gill Sans MT"/>
              </a:rPr>
              <a:t> </a:t>
            </a:r>
            <a:r>
              <a:rPr sz="1800" i="1" spc="0" dirty="0" smtClean="0">
                <a:latin typeface="Gill Sans MT"/>
                <a:cs typeface="Gill Sans MT"/>
              </a:rPr>
              <a:t>maks</a:t>
            </a:r>
            <a:r>
              <a:rPr sz="1800" i="1" spc="-4" dirty="0" smtClean="0">
                <a:latin typeface="Gill Sans MT"/>
                <a:cs typeface="Gill Sans MT"/>
              </a:rPr>
              <a:t>u</a:t>
            </a:r>
            <a:r>
              <a:rPr sz="1800" i="1" spc="0" dirty="0" smtClean="0">
                <a:latin typeface="Gill Sans MT"/>
                <a:cs typeface="Gill Sans MT"/>
              </a:rPr>
              <a:t>d</a:t>
            </a:r>
            <a:r>
              <a:rPr sz="1800" i="1" spc="25" dirty="0" smtClean="0">
                <a:latin typeface="Gill Sans MT"/>
                <a:cs typeface="Gill Sans MT"/>
              </a:rPr>
              <a:t> </a:t>
            </a:r>
            <a:r>
              <a:rPr sz="1800" i="1" spc="4" dirty="0" smtClean="0">
                <a:latin typeface="Gill Sans MT"/>
                <a:cs typeface="Gill Sans MT"/>
              </a:rPr>
              <a:t>p</a:t>
            </a:r>
            <a:r>
              <a:rPr sz="1800" i="1" spc="0" dirty="0" smtClean="0">
                <a:latin typeface="Gill Sans MT"/>
                <a:cs typeface="Gill Sans MT"/>
              </a:rPr>
              <a:t>erlomb</a:t>
            </a:r>
            <a:r>
              <a:rPr sz="1800" i="1" spc="-9" dirty="0" smtClean="0">
                <a:latin typeface="Gill Sans MT"/>
                <a:cs typeface="Gill Sans MT"/>
              </a:rPr>
              <a:t>o</a:t>
            </a:r>
            <a:r>
              <a:rPr sz="1800" i="1" spc="0" dirty="0" smtClean="0">
                <a:latin typeface="Gill Sans MT"/>
                <a:cs typeface="Gill Sans MT"/>
              </a:rPr>
              <a:t>ng</a:t>
            </a:r>
            <a:r>
              <a:rPr sz="1800" i="1" spc="-9" dirty="0" smtClean="0">
                <a:latin typeface="Gill Sans MT"/>
                <a:cs typeface="Gill Sans MT"/>
              </a:rPr>
              <a:t>a</a:t>
            </a:r>
            <a:r>
              <a:rPr sz="1800" i="1" spc="0" dirty="0" smtClean="0">
                <a:latin typeface="Gill Sans MT"/>
                <a:cs typeface="Gill Sans MT"/>
              </a:rPr>
              <a:t>n,</a:t>
            </a:r>
            <a:r>
              <a:rPr sz="1800" i="1" spc="-114" dirty="0" smtClean="0">
                <a:latin typeface="Gill Sans MT"/>
                <a:cs typeface="Gill Sans MT"/>
              </a:rPr>
              <a:t> </a:t>
            </a:r>
            <a:r>
              <a:rPr sz="1800" i="1" spc="4" dirty="0" smtClean="0">
                <a:latin typeface="Gill Sans MT"/>
                <a:cs typeface="Gill Sans MT"/>
              </a:rPr>
              <a:t>p</a:t>
            </a:r>
            <a:r>
              <a:rPr sz="1800" i="1" spc="0" dirty="0" smtClean="0">
                <a:latin typeface="Gill Sans MT"/>
                <a:cs typeface="Gill Sans MT"/>
              </a:rPr>
              <a:t>e</a:t>
            </a:r>
            <a:r>
              <a:rPr sz="1800" i="1" spc="75" dirty="0" smtClean="0">
                <a:latin typeface="Gill Sans MT"/>
                <a:cs typeface="Gill Sans MT"/>
              </a:rPr>
              <a:t>r</a:t>
            </a:r>
            <a:r>
              <a:rPr sz="1800" i="1" spc="0" dirty="0" smtClean="0">
                <a:latin typeface="Gill Sans MT"/>
                <a:cs typeface="Gill Sans MT"/>
              </a:rPr>
              <a:t>t</a:t>
            </a:r>
            <a:r>
              <a:rPr sz="1800" i="1" spc="-4" dirty="0" smtClean="0">
                <a:latin typeface="Gill Sans MT"/>
                <a:cs typeface="Gill Sans MT"/>
              </a:rPr>
              <a:t>a</a:t>
            </a:r>
            <a:r>
              <a:rPr sz="1800" i="1" spc="0" dirty="0" smtClean="0">
                <a:latin typeface="Gill Sans MT"/>
                <a:cs typeface="Gill Sans MT"/>
              </a:rPr>
              <a:t>n</a:t>
            </a:r>
            <a:r>
              <a:rPr sz="1800" i="1" spc="-9" dirty="0" smtClean="0">
                <a:latin typeface="Gill Sans MT"/>
                <a:cs typeface="Gill Sans MT"/>
              </a:rPr>
              <a:t>i</a:t>
            </a:r>
            <a:r>
              <a:rPr sz="1800" i="1" spc="0" dirty="0" smtClean="0">
                <a:latin typeface="Gill Sans MT"/>
                <a:cs typeface="Gill Sans MT"/>
              </a:rPr>
              <a:t>a</a:t>
            </a:r>
            <a:r>
              <a:rPr sz="1800" i="1" spc="-9" dirty="0" smtClean="0">
                <a:latin typeface="Gill Sans MT"/>
                <a:cs typeface="Gill Sans MT"/>
              </a:rPr>
              <a:t>n</a:t>
            </a:r>
            <a:r>
              <a:rPr sz="1800" i="1" spc="0" dirty="0" smtClean="0">
                <a:latin typeface="Gill Sans MT"/>
                <a:cs typeface="Gill Sans MT"/>
              </a:rPr>
              <a:t>, </a:t>
            </a:r>
            <a:r>
              <a:rPr sz="1800" i="1" spc="4" dirty="0" smtClean="0">
                <a:latin typeface="Gill Sans MT"/>
                <a:cs typeface="Gill Sans MT"/>
              </a:rPr>
              <a:t>p</a:t>
            </a:r>
            <a:r>
              <a:rPr sz="1800" i="1" spc="0" dirty="0" smtClean="0">
                <a:latin typeface="Gill Sans MT"/>
                <a:cs typeface="Gill Sans MT"/>
              </a:rPr>
              <a:t>erhu</a:t>
            </a:r>
            <a:r>
              <a:rPr sz="1800" i="1" spc="-4" dirty="0" smtClean="0">
                <a:latin typeface="Gill Sans MT"/>
                <a:cs typeface="Gill Sans MT"/>
              </a:rPr>
              <a:t>t</a:t>
            </a:r>
            <a:r>
              <a:rPr sz="1800" i="1" spc="0" dirty="0" smtClean="0">
                <a:latin typeface="Gill Sans MT"/>
                <a:cs typeface="Gill Sans MT"/>
              </a:rPr>
              <a:t>a</a:t>
            </a:r>
            <a:r>
              <a:rPr sz="1800" i="1" spc="-9" dirty="0" smtClean="0">
                <a:latin typeface="Gill Sans MT"/>
                <a:cs typeface="Gill Sans MT"/>
              </a:rPr>
              <a:t>n</a:t>
            </a:r>
            <a:r>
              <a:rPr sz="1800" i="1" spc="0" dirty="0" smtClean="0">
                <a:latin typeface="Gill Sans MT"/>
                <a:cs typeface="Gill Sans MT"/>
              </a:rPr>
              <a:t>an</a:t>
            </a:r>
            <a:r>
              <a:rPr sz="1800" i="1" spc="44" dirty="0" smtClean="0">
                <a:latin typeface="Gill Sans MT"/>
                <a:cs typeface="Gill Sans MT"/>
              </a:rPr>
              <a:t> </a:t>
            </a:r>
            <a:r>
              <a:rPr sz="1800" i="1" spc="0" dirty="0" smtClean="0">
                <a:latin typeface="Gill Sans MT"/>
                <a:cs typeface="Gill Sans MT"/>
              </a:rPr>
              <a:t>a</a:t>
            </a:r>
            <a:r>
              <a:rPr sz="1800" i="1" spc="-4" dirty="0" smtClean="0">
                <a:latin typeface="Gill Sans MT"/>
                <a:cs typeface="Gill Sans MT"/>
              </a:rPr>
              <a:t>t</a:t>
            </a:r>
            <a:r>
              <a:rPr sz="1800" i="1" spc="0" dirty="0" smtClean="0">
                <a:latin typeface="Gill Sans MT"/>
                <a:cs typeface="Gill Sans MT"/>
              </a:rPr>
              <a:t>au</a:t>
            </a:r>
            <a:r>
              <a:rPr sz="1800" i="1" spc="19" dirty="0" smtClean="0">
                <a:latin typeface="Gill Sans MT"/>
                <a:cs typeface="Gill Sans MT"/>
              </a:rPr>
              <a:t> </a:t>
            </a:r>
            <a:r>
              <a:rPr sz="1800" i="1" spc="0" dirty="0" smtClean="0">
                <a:latin typeface="Gill Sans MT"/>
                <a:cs typeface="Gill Sans MT"/>
              </a:rPr>
              <a:t>apa</a:t>
            </a:r>
            <a:r>
              <a:rPr sz="1800" i="1" spc="4" dirty="0" smtClean="0">
                <a:latin typeface="Gill Sans MT"/>
                <a:cs typeface="Gill Sans MT"/>
              </a:rPr>
              <a:t>-</a:t>
            </a:r>
            <a:r>
              <a:rPr sz="1800" i="1" spc="0" dirty="0" smtClean="0">
                <a:latin typeface="Gill Sans MT"/>
                <a:cs typeface="Gill Sans MT"/>
              </a:rPr>
              <a:t>apa</a:t>
            </a:r>
            <a:r>
              <a:rPr sz="1800" i="1" spc="24" dirty="0" smtClean="0">
                <a:latin typeface="Gill Sans MT"/>
                <a:cs typeface="Gill Sans MT"/>
              </a:rPr>
              <a:t> </a:t>
            </a:r>
            <a:r>
              <a:rPr sz="1800" i="1" spc="0" dirty="0" smtClean="0">
                <a:latin typeface="Gill Sans MT"/>
                <a:cs typeface="Gill Sans MT"/>
              </a:rPr>
              <a:t>maks</a:t>
            </a:r>
            <a:r>
              <a:rPr sz="1800" i="1" spc="-4" dirty="0" smtClean="0">
                <a:latin typeface="Gill Sans MT"/>
                <a:cs typeface="Gill Sans MT"/>
              </a:rPr>
              <a:t>u</a:t>
            </a:r>
            <a:r>
              <a:rPr sz="1800" i="1" spc="0" dirty="0" smtClean="0">
                <a:latin typeface="Gill Sans MT"/>
                <a:cs typeface="Gill Sans MT"/>
              </a:rPr>
              <a:t>d</a:t>
            </a:r>
            <a:r>
              <a:rPr sz="1800" i="1" spc="34" dirty="0" smtClean="0">
                <a:latin typeface="Gill Sans MT"/>
                <a:cs typeface="Gill Sans MT"/>
              </a:rPr>
              <a:t> </a:t>
            </a:r>
            <a:r>
              <a:rPr sz="1800" i="1" spc="0" dirty="0" smtClean="0">
                <a:latin typeface="Gill Sans MT"/>
                <a:cs typeface="Gill Sans MT"/>
              </a:rPr>
              <a:t>l</a:t>
            </a:r>
            <a:r>
              <a:rPr sz="1800" i="1" spc="-9" dirty="0" smtClean="0">
                <a:latin typeface="Gill Sans MT"/>
                <a:cs typeface="Gill Sans MT"/>
              </a:rPr>
              <a:t>a</a:t>
            </a:r>
            <a:r>
              <a:rPr sz="1800" i="1" spc="0" dirty="0" smtClean="0">
                <a:latin typeface="Gill Sans MT"/>
                <a:cs typeface="Gill Sans MT"/>
              </a:rPr>
              <a:t>i</a:t>
            </a:r>
            <a:r>
              <a:rPr sz="1800" i="1" spc="-4" dirty="0" smtClean="0">
                <a:latin typeface="Gill Sans MT"/>
                <a:cs typeface="Gill Sans MT"/>
              </a:rPr>
              <a:t>n</a:t>
            </a:r>
            <a:r>
              <a:rPr sz="1800" i="1" spc="0" dirty="0" smtClean="0">
                <a:latin typeface="Gill Sans MT"/>
                <a:cs typeface="Gill Sans MT"/>
              </a:rPr>
              <a:t>,</a:t>
            </a:r>
            <a:r>
              <a:rPr sz="1800" i="1" spc="-159" dirty="0" smtClean="0">
                <a:latin typeface="Gill Sans MT"/>
                <a:cs typeface="Gill Sans MT"/>
              </a:rPr>
              <a:t> </a:t>
            </a:r>
            <a:r>
              <a:rPr sz="1800" i="1" spc="0" dirty="0" smtClean="0">
                <a:latin typeface="Gill Sans MT"/>
                <a:cs typeface="Gill Sans MT"/>
              </a:rPr>
              <a:t>d</a:t>
            </a:r>
            <a:r>
              <a:rPr sz="1800" i="1" spc="-9" dirty="0" smtClean="0">
                <a:latin typeface="Gill Sans MT"/>
                <a:cs typeface="Gill Sans MT"/>
              </a:rPr>
              <a:t>a</a:t>
            </a:r>
            <a:r>
              <a:rPr sz="1800" i="1" spc="0" dirty="0" smtClean="0">
                <a:latin typeface="Gill Sans MT"/>
                <a:cs typeface="Gill Sans MT"/>
              </a:rPr>
              <a:t>n u</a:t>
            </a:r>
            <a:r>
              <a:rPr sz="1800" i="1" spc="-9" dirty="0" smtClean="0">
                <a:latin typeface="Gill Sans MT"/>
                <a:cs typeface="Gill Sans MT"/>
              </a:rPr>
              <a:t>n</a:t>
            </a:r>
            <a:r>
              <a:rPr sz="1800" i="1" spc="0" dirty="0" smtClean="0">
                <a:latin typeface="Gill Sans MT"/>
                <a:cs typeface="Gill Sans MT"/>
              </a:rPr>
              <a:t>t</a:t>
            </a:r>
            <a:r>
              <a:rPr sz="1800" i="1" spc="-4" dirty="0" smtClean="0">
                <a:latin typeface="Gill Sans MT"/>
                <a:cs typeface="Gill Sans MT"/>
              </a:rPr>
              <a:t>u</a:t>
            </a:r>
            <a:r>
              <a:rPr sz="1800" i="1" spc="0" dirty="0" smtClean="0">
                <a:latin typeface="Gill Sans MT"/>
                <a:cs typeface="Gill Sans MT"/>
              </a:rPr>
              <a:t>k</a:t>
            </a:r>
            <a:r>
              <a:rPr sz="1800" i="1" spc="34" dirty="0" smtClean="0">
                <a:latin typeface="Gill Sans MT"/>
                <a:cs typeface="Gill Sans MT"/>
              </a:rPr>
              <a:t> </a:t>
            </a:r>
            <a:r>
              <a:rPr sz="1800" i="1" spc="0" dirty="0" smtClean="0">
                <a:latin typeface="Gill Sans MT"/>
                <a:cs typeface="Gill Sans MT"/>
              </a:rPr>
              <a:t>ment</a:t>
            </a:r>
            <a:r>
              <a:rPr sz="1800" i="1" spc="-9" dirty="0" smtClean="0">
                <a:latin typeface="Gill Sans MT"/>
                <a:cs typeface="Gill Sans MT"/>
              </a:rPr>
              <a:t>a</a:t>
            </a:r>
            <a:r>
              <a:rPr sz="1800" i="1" spc="0" dirty="0" smtClean="0">
                <a:latin typeface="Gill Sans MT"/>
                <a:cs typeface="Gill Sans MT"/>
              </a:rPr>
              <a:t>d</a:t>
            </a:r>
            <a:r>
              <a:rPr sz="1800" i="1" spc="-9" dirty="0" smtClean="0">
                <a:latin typeface="Gill Sans MT"/>
                <a:cs typeface="Gill Sans MT"/>
              </a:rPr>
              <a:t>b</a:t>
            </a:r>
            <a:r>
              <a:rPr sz="1800" i="1" spc="0" dirty="0" smtClean="0">
                <a:latin typeface="Gill Sans MT"/>
                <a:cs typeface="Gill Sans MT"/>
              </a:rPr>
              <a:t>irkan</a:t>
            </a:r>
            <a:r>
              <a:rPr sz="1800" i="1" spc="49" dirty="0" smtClean="0">
                <a:latin typeface="Gill Sans MT"/>
                <a:cs typeface="Gill Sans MT"/>
              </a:rPr>
              <a:t> </a:t>
            </a:r>
            <a:r>
              <a:rPr sz="1800" i="1" spc="0" dirty="0" smtClean="0">
                <a:latin typeface="Gill Sans MT"/>
                <a:cs typeface="Gill Sans MT"/>
              </a:rPr>
              <a:t>ap</a:t>
            </a:r>
            <a:r>
              <a:rPr sz="1800" i="1" spc="-4" dirty="0" smtClean="0">
                <a:latin typeface="Gill Sans MT"/>
                <a:cs typeface="Gill Sans MT"/>
              </a:rPr>
              <a:t>a</a:t>
            </a:r>
            <a:r>
              <a:rPr sz="1800" i="1" spc="4" dirty="0" smtClean="0">
                <a:latin typeface="Gill Sans MT"/>
                <a:cs typeface="Gill Sans MT"/>
              </a:rPr>
              <a:t>-</a:t>
            </a:r>
            <a:r>
              <a:rPr sz="1800" i="1" spc="0" dirty="0" smtClean="0">
                <a:latin typeface="Gill Sans MT"/>
                <a:cs typeface="Gill Sans MT"/>
              </a:rPr>
              <a:t>apa</a:t>
            </a:r>
            <a:r>
              <a:rPr sz="1800" i="1" spc="24" dirty="0" smtClean="0">
                <a:latin typeface="Gill Sans MT"/>
                <a:cs typeface="Gill Sans MT"/>
              </a:rPr>
              <a:t> </a:t>
            </a:r>
            <a:r>
              <a:rPr sz="1800" i="1" spc="-4" dirty="0" smtClean="0">
                <a:latin typeface="Gill Sans MT"/>
                <a:cs typeface="Gill Sans MT"/>
              </a:rPr>
              <a:t>undan</a:t>
            </a:r>
            <a:r>
              <a:rPr sz="1800" i="1" spc="0" dirty="0" smtClean="0">
                <a:latin typeface="Gill Sans MT"/>
                <a:cs typeface="Gill Sans MT"/>
              </a:rPr>
              <a:t>g- </a:t>
            </a:r>
            <a:r>
              <a:rPr sz="1800" i="1" spc="-4" dirty="0" smtClean="0">
                <a:latin typeface="Gill Sans MT"/>
                <a:cs typeface="Gill Sans MT"/>
              </a:rPr>
              <a:t>undan</a:t>
            </a:r>
            <a:r>
              <a:rPr sz="1800" i="1" spc="0" dirty="0" smtClean="0">
                <a:latin typeface="Gill Sans MT"/>
                <a:cs typeface="Gill Sans MT"/>
              </a:rPr>
              <a:t>g</a:t>
            </a:r>
            <a:r>
              <a:rPr sz="1800" i="1" spc="39" dirty="0" smtClean="0">
                <a:latin typeface="Gill Sans MT"/>
                <a:cs typeface="Gill Sans MT"/>
              </a:rPr>
              <a:t> </a:t>
            </a:r>
            <a:r>
              <a:rPr sz="1800" i="1" spc="0" dirty="0" smtClean="0">
                <a:latin typeface="Gill Sans MT"/>
                <a:cs typeface="Gill Sans MT"/>
              </a:rPr>
              <a:t>men</a:t>
            </a:r>
            <a:r>
              <a:rPr sz="1800" i="1" spc="-25" dirty="0" smtClean="0">
                <a:latin typeface="Gill Sans MT"/>
                <a:cs typeface="Gill Sans MT"/>
              </a:rPr>
              <a:t>g</a:t>
            </a:r>
            <a:r>
              <a:rPr sz="1800" i="1" spc="0" dirty="0" smtClean="0">
                <a:latin typeface="Gill Sans MT"/>
                <a:cs typeface="Gill Sans MT"/>
              </a:rPr>
              <a:t>ena</a:t>
            </a:r>
            <a:r>
              <a:rPr sz="1800" i="1" spc="-9" dirty="0" smtClean="0">
                <a:latin typeface="Gill Sans MT"/>
                <a:cs typeface="Gill Sans MT"/>
              </a:rPr>
              <a:t>i</a:t>
            </a:r>
            <a:r>
              <a:rPr sz="1800" i="1" spc="0" dirty="0" smtClean="0">
                <a:latin typeface="Gill Sans MT"/>
                <a:cs typeface="Gill Sans MT"/>
              </a:rPr>
              <a:t>n</a:t>
            </a:r>
            <a:r>
              <a:rPr sz="1800" i="1" spc="-44" dirty="0" smtClean="0">
                <a:latin typeface="Gill Sans MT"/>
                <a:cs typeface="Gill Sans MT"/>
              </a:rPr>
              <a:t>y</a:t>
            </a:r>
            <a:r>
              <a:rPr sz="1800" i="1" spc="0" dirty="0" smtClean="0">
                <a:latin typeface="Gill Sans MT"/>
                <a:cs typeface="Gill Sans MT"/>
              </a:rPr>
              <a:t>a;</a:t>
            </a:r>
            <a:r>
              <a:rPr sz="1800" i="1" spc="-125" dirty="0" smtClean="0">
                <a:latin typeface="Gill Sans MT"/>
                <a:cs typeface="Gill Sans MT"/>
              </a:rPr>
              <a:t> </a:t>
            </a:r>
            <a:r>
              <a:rPr sz="1800" i="1" spc="-4" dirty="0" smtClean="0">
                <a:latin typeface="Gill Sans MT"/>
                <a:cs typeface="Gill Sans MT"/>
              </a:rPr>
              <a:t>da</a:t>
            </a:r>
            <a:r>
              <a:rPr sz="1800" i="1" spc="0" dirty="0" smtClean="0">
                <a:latin typeface="Gill Sans MT"/>
                <a:cs typeface="Gill Sans MT"/>
              </a:rPr>
              <a:t>n</a:t>
            </a:r>
            <a:r>
              <a:rPr sz="1800" i="1" spc="24" dirty="0" smtClean="0">
                <a:latin typeface="Gill Sans MT"/>
                <a:cs typeface="Gill Sans MT"/>
              </a:rPr>
              <a:t> </a:t>
            </a:r>
            <a:r>
              <a:rPr sz="1800" i="1" spc="-100" dirty="0" smtClean="0">
                <a:latin typeface="Gill Sans MT"/>
                <a:cs typeface="Gill Sans MT"/>
              </a:rPr>
              <a:t>K</a:t>
            </a:r>
            <a:r>
              <a:rPr sz="1800" i="1" spc="0" dirty="0" smtClean="0">
                <a:latin typeface="Gill Sans MT"/>
                <a:cs typeface="Gill Sans MT"/>
              </a:rPr>
              <a:t>e</a:t>
            </a:r>
            <a:r>
              <a:rPr sz="1800" i="1" spc="-29" dirty="0" smtClean="0">
                <a:latin typeface="Gill Sans MT"/>
                <a:cs typeface="Gill Sans MT"/>
              </a:rPr>
              <a:t>r</a:t>
            </a:r>
            <a:r>
              <a:rPr sz="1800" i="1" spc="0" dirty="0" smtClean="0">
                <a:latin typeface="Gill Sans MT"/>
                <a:cs typeface="Gill Sans MT"/>
              </a:rPr>
              <a:t>a</a:t>
            </a:r>
            <a:r>
              <a:rPr sz="1800" i="1" spc="-9" dirty="0" smtClean="0">
                <a:latin typeface="Gill Sans MT"/>
                <a:cs typeface="Gill Sans MT"/>
              </a:rPr>
              <a:t>j</a:t>
            </a:r>
            <a:r>
              <a:rPr sz="1800" i="1" spc="0" dirty="0" smtClean="0">
                <a:latin typeface="Gill Sans MT"/>
                <a:cs typeface="Gill Sans MT"/>
              </a:rPr>
              <a:t>a</a:t>
            </a:r>
            <a:r>
              <a:rPr sz="1800" i="1" spc="-9" dirty="0" smtClean="0">
                <a:latin typeface="Gill Sans MT"/>
                <a:cs typeface="Gill Sans MT"/>
              </a:rPr>
              <a:t>a</a:t>
            </a:r>
            <a:r>
              <a:rPr sz="1800" i="1" spc="0" dirty="0" smtClean="0">
                <a:latin typeface="Gill Sans MT"/>
                <a:cs typeface="Gill Sans MT"/>
              </a:rPr>
              <a:t>n </a:t>
            </a:r>
            <a:r>
              <a:rPr sz="1800" i="1" spc="-39" dirty="0" smtClean="0">
                <a:latin typeface="Gill Sans MT"/>
                <a:cs typeface="Gill Sans MT"/>
              </a:rPr>
              <a:t>P</a:t>
            </a:r>
            <a:r>
              <a:rPr sz="1800" i="1" spc="0" dirty="0" smtClean="0">
                <a:latin typeface="Gill Sans MT"/>
                <a:cs typeface="Gill Sans MT"/>
              </a:rPr>
              <a:t>e</a:t>
            </a:r>
            <a:r>
              <a:rPr sz="1800" i="1" spc="39" dirty="0" smtClean="0">
                <a:latin typeface="Gill Sans MT"/>
                <a:cs typeface="Gill Sans MT"/>
              </a:rPr>
              <a:t>r</a:t>
            </a:r>
            <a:r>
              <a:rPr sz="1800" i="1" spc="0" dirty="0" smtClean="0">
                <a:latin typeface="Gill Sans MT"/>
                <a:cs typeface="Gill Sans MT"/>
              </a:rPr>
              <a:t>se</a:t>
            </a:r>
            <a:r>
              <a:rPr sz="1800" i="1" spc="4" dirty="0" smtClean="0">
                <a:latin typeface="Gill Sans MT"/>
                <a:cs typeface="Gill Sans MT"/>
              </a:rPr>
              <a:t>k</a:t>
            </a:r>
            <a:r>
              <a:rPr sz="1800" i="1" spc="0" dirty="0" smtClean="0">
                <a:latin typeface="Gill Sans MT"/>
                <a:cs typeface="Gill Sans MT"/>
              </a:rPr>
              <a:t>u</a:t>
            </a:r>
            <a:r>
              <a:rPr sz="1800" i="1" spc="-4" dirty="0" smtClean="0">
                <a:latin typeface="Gill Sans MT"/>
                <a:cs typeface="Gill Sans MT"/>
              </a:rPr>
              <a:t>t</a:t>
            </a:r>
            <a:r>
              <a:rPr sz="1800" i="1" spc="0" dirty="0" smtClean="0">
                <a:latin typeface="Gill Sans MT"/>
                <a:cs typeface="Gill Sans MT"/>
              </a:rPr>
              <a:t>u</a:t>
            </a:r>
            <a:r>
              <a:rPr sz="1800" i="1" spc="-9" dirty="0" smtClean="0">
                <a:latin typeface="Gill Sans MT"/>
                <a:cs typeface="Gill Sans MT"/>
              </a:rPr>
              <a:t>a</a:t>
            </a:r>
            <a:r>
              <a:rPr sz="1800" i="1" spc="0" dirty="0" smtClean="0">
                <a:latin typeface="Gill Sans MT"/>
                <a:cs typeface="Gill Sans MT"/>
              </a:rPr>
              <a:t>n</a:t>
            </a:r>
            <a:r>
              <a:rPr sz="1800" i="1" spc="29" dirty="0" smtClean="0">
                <a:latin typeface="Gill Sans MT"/>
                <a:cs typeface="Gill Sans MT"/>
              </a:rPr>
              <a:t> </a:t>
            </a:r>
            <a:r>
              <a:rPr sz="1800" i="1" spc="-4" dirty="0" smtClean="0">
                <a:latin typeface="Gill Sans MT"/>
                <a:cs typeface="Gill Sans MT"/>
              </a:rPr>
              <a:t>da</a:t>
            </a:r>
            <a:r>
              <a:rPr sz="1800" i="1" spc="0" dirty="0" smtClean="0">
                <a:latin typeface="Gill Sans MT"/>
                <a:cs typeface="Gill Sans MT"/>
              </a:rPr>
              <a:t>n</a:t>
            </a:r>
            <a:r>
              <a:rPr sz="1800" i="1" spc="34" dirty="0" smtClean="0">
                <a:latin typeface="Gill Sans MT"/>
                <a:cs typeface="Gill Sans MT"/>
              </a:rPr>
              <a:t> </a:t>
            </a:r>
            <a:r>
              <a:rPr sz="1800" i="1" spc="-100" dirty="0" smtClean="0">
                <a:latin typeface="Gill Sans MT"/>
                <a:cs typeface="Gill Sans MT"/>
              </a:rPr>
              <a:t>K</a:t>
            </a:r>
            <a:r>
              <a:rPr sz="1800" i="1" spc="0" dirty="0" smtClean="0">
                <a:latin typeface="Gill Sans MT"/>
                <a:cs typeface="Gill Sans MT"/>
              </a:rPr>
              <a:t>e</a:t>
            </a:r>
            <a:r>
              <a:rPr sz="1800" i="1" spc="-29" dirty="0" smtClean="0">
                <a:latin typeface="Gill Sans MT"/>
                <a:cs typeface="Gill Sans MT"/>
              </a:rPr>
              <a:t>r</a:t>
            </a:r>
            <a:r>
              <a:rPr sz="1800" i="1" spc="0" dirty="0" smtClean="0">
                <a:latin typeface="Gill Sans MT"/>
                <a:cs typeface="Gill Sans MT"/>
              </a:rPr>
              <a:t>a</a:t>
            </a:r>
            <a:r>
              <a:rPr sz="1800" i="1" spc="-9" dirty="0" smtClean="0">
                <a:latin typeface="Gill Sans MT"/>
                <a:cs typeface="Gill Sans MT"/>
              </a:rPr>
              <a:t>j</a:t>
            </a:r>
            <a:r>
              <a:rPr sz="1800" i="1" spc="0" dirty="0" smtClean="0">
                <a:latin typeface="Gill Sans MT"/>
                <a:cs typeface="Gill Sans MT"/>
              </a:rPr>
              <a:t>a</a:t>
            </a:r>
            <a:r>
              <a:rPr sz="1800" i="1" spc="-9" dirty="0" smtClean="0">
                <a:latin typeface="Gill Sans MT"/>
                <a:cs typeface="Gill Sans MT"/>
              </a:rPr>
              <a:t>a</a:t>
            </a:r>
            <a:r>
              <a:rPr sz="1800" i="1" spc="0" dirty="0" smtClean="0">
                <a:latin typeface="Gill Sans MT"/>
                <a:cs typeface="Gill Sans MT"/>
              </a:rPr>
              <a:t>n</a:t>
            </a:r>
            <a:r>
              <a:rPr sz="1800" i="1" spc="4" dirty="0" smtClean="0">
                <a:latin typeface="Gill Sans MT"/>
                <a:cs typeface="Gill Sans MT"/>
              </a:rPr>
              <a:t>-</a:t>
            </a:r>
            <a:r>
              <a:rPr sz="1800" i="1" spc="-79" dirty="0" smtClean="0">
                <a:latin typeface="Gill Sans MT"/>
                <a:cs typeface="Gill Sans MT"/>
              </a:rPr>
              <a:t>k</a:t>
            </a:r>
            <a:r>
              <a:rPr sz="1800" i="1" spc="0" dirty="0" smtClean="0">
                <a:latin typeface="Gill Sans MT"/>
                <a:cs typeface="Gill Sans MT"/>
              </a:rPr>
              <a:t>e</a:t>
            </a:r>
            <a:r>
              <a:rPr sz="1800" i="1" spc="-29" dirty="0" smtClean="0">
                <a:latin typeface="Gill Sans MT"/>
                <a:cs typeface="Gill Sans MT"/>
              </a:rPr>
              <a:t>r</a:t>
            </a:r>
            <a:r>
              <a:rPr sz="1800" i="1" spc="0" dirty="0" smtClean="0">
                <a:latin typeface="Gill Sans MT"/>
                <a:cs typeface="Gill Sans MT"/>
              </a:rPr>
              <a:t>a</a:t>
            </a:r>
            <a:r>
              <a:rPr sz="1800" i="1" spc="-9" dirty="0" smtClean="0">
                <a:latin typeface="Gill Sans MT"/>
                <a:cs typeface="Gill Sans MT"/>
              </a:rPr>
              <a:t>j</a:t>
            </a:r>
            <a:r>
              <a:rPr sz="1800" i="1" spc="0" dirty="0" smtClean="0">
                <a:latin typeface="Gill Sans MT"/>
                <a:cs typeface="Gill Sans MT"/>
              </a:rPr>
              <a:t>a</a:t>
            </a:r>
            <a:r>
              <a:rPr sz="1800" i="1" spc="-9" dirty="0" smtClean="0">
                <a:latin typeface="Gill Sans MT"/>
                <a:cs typeface="Gill Sans MT"/>
              </a:rPr>
              <a:t>a</a:t>
            </a:r>
            <a:r>
              <a:rPr sz="1800" i="1" spc="0" dirty="0" smtClean="0">
                <a:latin typeface="Gill Sans MT"/>
                <a:cs typeface="Gill Sans MT"/>
              </a:rPr>
              <a:t>n</a:t>
            </a:r>
            <a:r>
              <a:rPr sz="1800" i="1" spc="49" dirty="0" smtClean="0">
                <a:latin typeface="Gill Sans MT"/>
                <a:cs typeface="Gill Sans MT"/>
              </a:rPr>
              <a:t> </a:t>
            </a:r>
            <a:r>
              <a:rPr sz="1800" i="1" spc="0" dirty="0" smtClean="0">
                <a:latin typeface="Gill Sans MT"/>
                <a:cs typeface="Gill Sans MT"/>
              </a:rPr>
              <a:t>Ne</a:t>
            </a:r>
            <a:r>
              <a:rPr sz="1800" i="1" spc="-25" dirty="0" smtClean="0">
                <a:latin typeface="Gill Sans MT"/>
                <a:cs typeface="Gill Sans MT"/>
              </a:rPr>
              <a:t>g</a:t>
            </a:r>
            <a:r>
              <a:rPr sz="1800" i="1" spc="0" dirty="0" smtClean="0">
                <a:latin typeface="Gill Sans MT"/>
                <a:cs typeface="Gill Sans MT"/>
              </a:rPr>
              <a:t>e</a:t>
            </a:r>
            <a:r>
              <a:rPr sz="1800" i="1" spc="39" dirty="0" smtClean="0">
                <a:latin typeface="Gill Sans MT"/>
                <a:cs typeface="Gill Sans MT"/>
              </a:rPr>
              <a:t>r</a:t>
            </a:r>
            <a:r>
              <a:rPr sz="1800" i="1" spc="0" dirty="0" smtClean="0">
                <a:latin typeface="Gill Sans MT"/>
                <a:cs typeface="Gill Sans MT"/>
              </a:rPr>
              <a:t>i </a:t>
            </a:r>
            <a:r>
              <a:rPr sz="1800" b="1" i="1" spc="0" dirty="0" smtClean="0">
                <a:solidFill>
                  <a:srgbClr val="0000FF"/>
                </a:solidFill>
                <a:latin typeface="Gill Sans MT"/>
                <a:cs typeface="Gill Sans MT"/>
              </a:rPr>
              <a:t>henda</a:t>
            </a:r>
            <a:r>
              <a:rPr sz="1800" b="1" i="1" spc="-4" dirty="0" smtClean="0">
                <a:solidFill>
                  <a:srgbClr val="0000FF"/>
                </a:solidFill>
                <a:latin typeface="Gill Sans MT"/>
                <a:cs typeface="Gill Sans MT"/>
              </a:rPr>
              <a:t>k</a:t>
            </a:r>
            <a:r>
              <a:rPr sz="1800" b="1" i="1" spc="0" dirty="0" smtClean="0">
                <a:solidFill>
                  <a:srgbClr val="0000FF"/>
                </a:solidFill>
                <a:latin typeface="Gill Sans MT"/>
                <a:cs typeface="Gill Sans MT"/>
              </a:rPr>
              <a:t>lah</a:t>
            </a:r>
            <a:r>
              <a:rPr sz="1800" b="1" i="1" spc="-34" dirty="0" smtClean="0">
                <a:solidFill>
                  <a:srgbClr val="0000FF"/>
                </a:solidFill>
                <a:latin typeface="Gill Sans MT"/>
                <a:cs typeface="Gill Sans MT"/>
              </a:rPr>
              <a:t> </a:t>
            </a:r>
            <a:r>
              <a:rPr sz="1800" i="1" spc="0" dirty="0" smtClean="0">
                <a:latin typeface="Gill Sans MT"/>
                <a:cs typeface="Gill Sans MT"/>
              </a:rPr>
              <a:t>mengiku</a:t>
            </a:r>
            <a:r>
              <a:rPr sz="1800" i="1" spc="-4" dirty="0" smtClean="0">
                <a:latin typeface="Gill Sans MT"/>
                <a:cs typeface="Gill Sans MT"/>
              </a:rPr>
              <a:t>t</a:t>
            </a:r>
            <a:r>
              <a:rPr sz="1800" i="1" spc="0" dirty="0" smtClean="0">
                <a:latin typeface="Gill Sans MT"/>
                <a:cs typeface="Gill Sans MT"/>
              </a:rPr>
              <a:t>i</a:t>
            </a:r>
            <a:r>
              <a:rPr sz="1800" i="1" spc="14" dirty="0" smtClean="0">
                <a:latin typeface="Gill Sans MT"/>
                <a:cs typeface="Gill Sans MT"/>
              </a:rPr>
              <a:t> </a:t>
            </a:r>
            <a:r>
              <a:rPr sz="1800" i="1" spc="0" dirty="0" smtClean="0">
                <a:latin typeface="Gill Sans MT"/>
                <a:cs typeface="Gill Sans MT"/>
              </a:rPr>
              <a:t>d</a:t>
            </a:r>
            <a:r>
              <a:rPr sz="1800" i="1" spc="-9" dirty="0" smtClean="0">
                <a:latin typeface="Gill Sans MT"/>
                <a:cs typeface="Gill Sans MT"/>
              </a:rPr>
              <a:t>a</a:t>
            </a:r>
            <a:r>
              <a:rPr sz="1800" i="1" spc="0" dirty="0" smtClean="0">
                <a:latin typeface="Gill Sans MT"/>
                <a:cs typeface="Gill Sans MT"/>
              </a:rPr>
              <a:t>s</a:t>
            </a:r>
            <a:r>
              <a:rPr sz="1800" i="1" spc="-4" dirty="0" smtClean="0">
                <a:latin typeface="Gill Sans MT"/>
                <a:cs typeface="Gill Sans MT"/>
              </a:rPr>
              <a:t>a</a:t>
            </a:r>
            <a:r>
              <a:rPr sz="1800" i="1" spc="0" dirty="0" smtClean="0">
                <a:latin typeface="Gill Sans MT"/>
                <a:cs typeface="Gill Sans MT"/>
              </a:rPr>
              <a:t>r</a:t>
            </a:r>
            <a:r>
              <a:rPr sz="1800" i="1" spc="29" dirty="0" smtClean="0">
                <a:latin typeface="Gill Sans MT"/>
                <a:cs typeface="Gill Sans MT"/>
              </a:rPr>
              <a:t> </a:t>
            </a:r>
            <a:r>
              <a:rPr sz="1800" i="1" spc="-39" dirty="0" smtClean="0">
                <a:latin typeface="Gill Sans MT"/>
                <a:cs typeface="Gill Sans MT"/>
              </a:rPr>
              <a:t>y</a:t>
            </a:r>
            <a:r>
              <a:rPr sz="1800" i="1" spc="0" dirty="0" smtClean="0">
                <a:latin typeface="Gill Sans MT"/>
                <a:cs typeface="Gill Sans MT"/>
              </a:rPr>
              <a:t>a</a:t>
            </a:r>
            <a:r>
              <a:rPr sz="1800" i="1" spc="-9" dirty="0" smtClean="0">
                <a:latin typeface="Gill Sans MT"/>
                <a:cs typeface="Gill Sans MT"/>
              </a:rPr>
              <a:t>n</a:t>
            </a:r>
            <a:r>
              <a:rPr sz="1800" i="1" spc="0" dirty="0" smtClean="0">
                <a:latin typeface="Gill Sans MT"/>
                <a:cs typeface="Gill Sans MT"/>
              </a:rPr>
              <a:t>g</a:t>
            </a:r>
            <a:r>
              <a:rPr sz="1800" i="1" spc="14" dirty="0" smtClean="0">
                <a:latin typeface="Gill Sans MT"/>
                <a:cs typeface="Gill Sans MT"/>
              </a:rPr>
              <a:t> </a:t>
            </a:r>
            <a:r>
              <a:rPr sz="1800" i="1" spc="0" dirty="0" smtClean="0">
                <a:latin typeface="Gill Sans MT"/>
                <a:cs typeface="Gill Sans MT"/>
              </a:rPr>
              <a:t>d</a:t>
            </a:r>
            <a:r>
              <a:rPr sz="1800" i="1" spc="-9" dirty="0" smtClean="0">
                <a:latin typeface="Gill Sans MT"/>
                <a:cs typeface="Gill Sans MT"/>
              </a:rPr>
              <a:t>i</a:t>
            </a:r>
            <a:r>
              <a:rPr sz="1800" i="1" spc="0" dirty="0" smtClean="0">
                <a:latin typeface="Gill Sans MT"/>
                <a:cs typeface="Gill Sans MT"/>
              </a:rPr>
              <a:t>ben</a:t>
            </a:r>
            <a:r>
              <a:rPr sz="1800" i="1" spc="-9" dirty="0" smtClean="0">
                <a:latin typeface="Gill Sans MT"/>
                <a:cs typeface="Gill Sans MT"/>
              </a:rPr>
              <a:t>t</a:t>
            </a:r>
            <a:r>
              <a:rPr sz="1800" i="1" spc="0" dirty="0" smtClean="0">
                <a:latin typeface="Gill Sans MT"/>
                <a:cs typeface="Gill Sans MT"/>
              </a:rPr>
              <a:t>uk itu</a:t>
            </a:r>
            <a:endParaRPr sz="1800">
              <a:latin typeface="Gill Sans MT"/>
              <a:cs typeface="Gill Sans MT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523224" y="6551585"/>
            <a:ext cx="200659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40"/>
              </a:lnSpc>
              <a:spcBef>
                <a:spcPts val="67"/>
              </a:spcBef>
            </a:pPr>
            <a:r>
              <a:rPr sz="1200" spc="0" dirty="0" smtClean="0">
                <a:solidFill>
                  <a:srgbClr val="705A51"/>
                </a:solidFill>
                <a:latin typeface="Gill Sans MT"/>
                <a:cs typeface="Gill Sans MT"/>
              </a:rPr>
              <a:t>27</a:t>
            </a:r>
            <a:endParaRPr sz="1200">
              <a:latin typeface="Gill Sans MT"/>
              <a:cs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3748420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/>
          <p:nvPr/>
        </p:nvSpPr>
        <p:spPr>
          <a:xfrm>
            <a:off x="9525" y="5245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-9525" y="-7111"/>
            <a:ext cx="9163050" cy="10413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381500" y="-7111"/>
            <a:ext cx="4762500" cy="6071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-2701" y="-21208"/>
            <a:ext cx="9127524" cy="10417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-749" y="52450"/>
            <a:ext cx="9145638" cy="9017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45592" y="495300"/>
            <a:ext cx="8226552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351276" y="982979"/>
            <a:ext cx="2613660" cy="8991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431536" y="982979"/>
            <a:ext cx="672084" cy="89916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18820" y="677553"/>
            <a:ext cx="8295539" cy="50374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10"/>
              </a:lnSpc>
              <a:spcBef>
                <a:spcPts val="2781"/>
              </a:spcBef>
            </a:pPr>
            <a:endParaRPr lang="en-US" sz="2200" spc="0" dirty="0" smtClean="0">
              <a:latin typeface="Bookman Old Style"/>
              <a:cs typeface="Bookman Old Style"/>
            </a:endParaRPr>
          </a:p>
          <a:p>
            <a:pPr marL="12700">
              <a:lnSpc>
                <a:spcPts val="2110"/>
              </a:lnSpc>
              <a:spcBef>
                <a:spcPts val="2781"/>
              </a:spcBef>
            </a:pPr>
            <a:endParaRPr lang="en-US" sz="2200" dirty="0" smtClean="0">
              <a:latin typeface="Bookman Old Style"/>
              <a:cs typeface="Bookman Old Style"/>
            </a:endParaRPr>
          </a:p>
          <a:p>
            <a:pPr marL="12700">
              <a:lnSpc>
                <a:spcPts val="2110"/>
              </a:lnSpc>
              <a:spcBef>
                <a:spcPts val="2781"/>
              </a:spcBef>
            </a:pPr>
            <a:r>
              <a:rPr sz="2200" spc="0" dirty="0" err="1" smtClean="0">
                <a:latin typeface="Bookman Old Style"/>
                <a:cs typeface="Bookman Old Style"/>
              </a:rPr>
              <a:t>B</a:t>
            </a:r>
            <a:r>
              <a:rPr sz="2200" spc="-4" dirty="0" err="1" smtClean="0">
                <a:latin typeface="Bookman Old Style"/>
                <a:cs typeface="Bookman Old Style"/>
              </a:rPr>
              <a:t>e</a:t>
            </a:r>
            <a:r>
              <a:rPr sz="2200" spc="0" dirty="0" err="1" smtClean="0">
                <a:latin typeface="Bookman Old Style"/>
                <a:cs typeface="Bookman Old Style"/>
              </a:rPr>
              <a:t>r</a:t>
            </a:r>
            <a:r>
              <a:rPr sz="2200" spc="9" dirty="0" err="1" smtClean="0">
                <a:latin typeface="Bookman Old Style"/>
                <a:cs typeface="Bookman Old Style"/>
              </a:rPr>
              <a:t>t</a:t>
            </a:r>
            <a:r>
              <a:rPr sz="2200" spc="0" dirty="0" err="1" smtClean="0">
                <a:latin typeface="Bookman Old Style"/>
                <a:cs typeface="Bookman Old Style"/>
              </a:rPr>
              <a:t>anggungja</a:t>
            </a:r>
            <a:r>
              <a:rPr sz="2200" spc="4" dirty="0" err="1" smtClean="0">
                <a:latin typeface="Bookman Old Style"/>
                <a:cs typeface="Bookman Old Style"/>
              </a:rPr>
              <a:t>w</a:t>
            </a:r>
            <a:r>
              <a:rPr sz="2200" spc="0" dirty="0" err="1" smtClean="0">
                <a:latin typeface="Bookman Old Style"/>
                <a:cs typeface="Bookman Old Style"/>
              </a:rPr>
              <a:t>ab</a:t>
            </a:r>
            <a:r>
              <a:rPr sz="2200" spc="-162" dirty="0" smtClean="0">
                <a:latin typeface="Bookman Old Style"/>
                <a:cs typeface="Bookman Old Style"/>
              </a:rPr>
              <a:t> </a:t>
            </a:r>
            <a:r>
              <a:rPr sz="2200" spc="0" dirty="0" smtClean="0">
                <a:latin typeface="Bookman Old Style"/>
                <a:cs typeface="Bookman Old Style"/>
              </a:rPr>
              <a:t>k</a:t>
            </a:r>
            <a:r>
              <a:rPr sz="2200" spc="-4" dirty="0" smtClean="0">
                <a:latin typeface="Bookman Old Style"/>
                <a:cs typeface="Bookman Old Style"/>
              </a:rPr>
              <a:t>e</a:t>
            </a:r>
            <a:r>
              <a:rPr sz="2200" spc="0" dirty="0" smtClean="0">
                <a:latin typeface="Bookman Old Style"/>
                <a:cs typeface="Bookman Old Style"/>
              </a:rPr>
              <a:t>p</a:t>
            </a:r>
            <a:r>
              <a:rPr sz="2200" spc="-4" dirty="0" smtClean="0">
                <a:latin typeface="Bookman Old Style"/>
                <a:cs typeface="Bookman Old Style"/>
              </a:rPr>
              <a:t>a</a:t>
            </a:r>
            <a:r>
              <a:rPr sz="2200" spc="0" dirty="0" smtClean="0">
                <a:latin typeface="Bookman Old Style"/>
                <a:cs typeface="Bookman Old Style"/>
              </a:rPr>
              <a:t>da</a:t>
            </a:r>
            <a:r>
              <a:rPr sz="2200" spc="-42" dirty="0" smtClean="0">
                <a:latin typeface="Bookman Old Style"/>
                <a:cs typeface="Bookman Old Style"/>
              </a:rPr>
              <a:t> </a:t>
            </a:r>
            <a:r>
              <a:rPr sz="2200" spc="0" dirty="0" smtClean="0">
                <a:latin typeface="Bookman Old Style"/>
                <a:cs typeface="Bookman Old Style"/>
              </a:rPr>
              <a:t>un</a:t>
            </a:r>
            <a:r>
              <a:rPr sz="2200" spc="-9" dirty="0" smtClean="0">
                <a:latin typeface="Bookman Old Style"/>
                <a:cs typeface="Bookman Old Style"/>
              </a:rPr>
              <a:t>d</a:t>
            </a:r>
            <a:r>
              <a:rPr sz="2200" spc="0" dirty="0" smtClean="0">
                <a:latin typeface="Bookman Old Style"/>
                <a:cs typeface="Bookman Old Style"/>
              </a:rPr>
              <a:t>an</a:t>
            </a:r>
            <a:r>
              <a:rPr sz="2200" spc="4" dirty="0" smtClean="0">
                <a:latin typeface="Bookman Old Style"/>
                <a:cs typeface="Bookman Old Style"/>
              </a:rPr>
              <a:t>g</a:t>
            </a:r>
            <a:r>
              <a:rPr sz="2200" spc="0" dirty="0" smtClean="0">
                <a:latin typeface="Bookman Old Style"/>
                <a:cs typeface="Bookman Old Style"/>
              </a:rPr>
              <a:t>-un</a:t>
            </a:r>
            <a:r>
              <a:rPr sz="2200" spc="-9" dirty="0" smtClean="0">
                <a:latin typeface="Bookman Old Style"/>
                <a:cs typeface="Bookman Old Style"/>
              </a:rPr>
              <a:t>d</a:t>
            </a:r>
            <a:r>
              <a:rPr sz="2200" spc="0" dirty="0" smtClean="0">
                <a:latin typeface="Bookman Old Style"/>
                <a:cs typeface="Bookman Old Style"/>
              </a:rPr>
              <a:t>ang</a:t>
            </a:r>
            <a:r>
              <a:rPr sz="2200" spc="-129" dirty="0" smtClean="0">
                <a:latin typeface="Bookman Old Style"/>
                <a:cs typeface="Bookman Old Style"/>
              </a:rPr>
              <a:t> </a:t>
            </a:r>
            <a:r>
              <a:rPr sz="2200" spc="0" dirty="0" smtClean="0">
                <a:latin typeface="Bookman Old Style"/>
                <a:cs typeface="Bookman Old Style"/>
              </a:rPr>
              <a:t>tanah</a:t>
            </a:r>
            <a:r>
              <a:rPr sz="2200" spc="-62" dirty="0" smtClean="0">
                <a:latin typeface="Bookman Old Style"/>
                <a:cs typeface="Bookman Old Style"/>
              </a:rPr>
              <a:t> </a:t>
            </a:r>
            <a:r>
              <a:rPr sz="2200" spc="0" dirty="0" smtClean="0">
                <a:latin typeface="Bookman Old Style"/>
                <a:cs typeface="Bookman Old Style"/>
              </a:rPr>
              <a:t>di</a:t>
            </a:r>
            <a:r>
              <a:rPr sz="2200" spc="-20" dirty="0" smtClean="0">
                <a:latin typeface="Bookman Old Style"/>
                <a:cs typeface="Bookman Old Style"/>
              </a:rPr>
              <a:t> </a:t>
            </a:r>
            <a:r>
              <a:rPr sz="2200" spc="0" dirty="0" smtClean="0">
                <a:latin typeface="Bookman Old Style"/>
                <a:cs typeface="Bookman Old Style"/>
              </a:rPr>
              <a:t>b</a:t>
            </a:r>
            <a:r>
              <a:rPr sz="2200" spc="-4" dirty="0" smtClean="0">
                <a:latin typeface="Bookman Old Style"/>
                <a:cs typeface="Bookman Old Style"/>
              </a:rPr>
              <a:t>a</a:t>
            </a:r>
            <a:r>
              <a:rPr sz="2200" spc="0" dirty="0" smtClean="0">
                <a:latin typeface="Bookman Old Style"/>
                <a:cs typeface="Bookman Old Style"/>
              </a:rPr>
              <a:t>wah A</a:t>
            </a:r>
            <a:r>
              <a:rPr sz="2200" spc="-9" dirty="0" smtClean="0">
                <a:latin typeface="Bookman Old Style"/>
                <a:cs typeface="Bookman Old Style"/>
              </a:rPr>
              <a:t>k</a:t>
            </a:r>
            <a:r>
              <a:rPr sz="2200" spc="0" dirty="0" smtClean="0">
                <a:latin typeface="Bookman Old Style"/>
                <a:cs typeface="Bookman Old Style"/>
              </a:rPr>
              <a:t>ta</a:t>
            </a:r>
            <a:r>
              <a:rPr sz="2200" spc="-24" dirty="0" smtClean="0">
                <a:latin typeface="Bookman Old Style"/>
                <a:cs typeface="Bookman Old Style"/>
              </a:rPr>
              <a:t> </a:t>
            </a:r>
            <a:r>
              <a:rPr sz="2200" spc="0" dirty="0" smtClean="0">
                <a:latin typeface="Bookman Old Style"/>
                <a:cs typeface="Bookman Old Style"/>
              </a:rPr>
              <a:t>F</a:t>
            </a:r>
            <a:r>
              <a:rPr sz="2200" spc="-4" dirty="0" smtClean="0">
                <a:latin typeface="Bookman Old Style"/>
                <a:cs typeface="Bookman Old Style"/>
              </a:rPr>
              <a:t>u</a:t>
            </a:r>
            <a:r>
              <a:rPr sz="2200" spc="0" dirty="0" smtClean="0">
                <a:latin typeface="Bookman Old Style"/>
                <a:cs typeface="Bookman Old Style"/>
              </a:rPr>
              <a:t>ngsi</a:t>
            </a:r>
            <a:r>
              <a:rPr sz="2200" spc="-38" dirty="0" smtClean="0">
                <a:latin typeface="Bookman Old Style"/>
                <a:cs typeface="Bookman Old Style"/>
              </a:rPr>
              <a:t> </a:t>
            </a:r>
            <a:r>
              <a:rPr sz="2200" spc="0" dirty="0" smtClean="0">
                <a:latin typeface="Bookman Old Style"/>
                <a:cs typeface="Bookman Old Style"/>
              </a:rPr>
              <a:t>Kemen</a:t>
            </a:r>
            <a:r>
              <a:rPr sz="2200" spc="4" dirty="0" smtClean="0">
                <a:latin typeface="Bookman Old Style"/>
                <a:cs typeface="Bookman Old Style"/>
              </a:rPr>
              <a:t>t</a:t>
            </a:r>
            <a:r>
              <a:rPr sz="2200" spc="0" dirty="0" smtClean="0">
                <a:latin typeface="Bookman Old Style"/>
                <a:cs typeface="Bookman Old Style"/>
              </a:rPr>
              <a:t>erian</a:t>
            </a:r>
            <a:r>
              <a:rPr sz="2200" spc="-107" dirty="0" smtClean="0">
                <a:latin typeface="Bookman Old Style"/>
                <a:cs typeface="Bookman Old Style"/>
              </a:rPr>
              <a:t> </a:t>
            </a:r>
            <a:r>
              <a:rPr sz="2200" spc="0" dirty="0" smtClean="0">
                <a:latin typeface="Bookman Old Style"/>
                <a:cs typeface="Bookman Old Style"/>
              </a:rPr>
              <a:t>(K</a:t>
            </a:r>
            <a:r>
              <a:rPr sz="2200" spc="-14" dirty="0" smtClean="0">
                <a:latin typeface="Bookman Old Style"/>
                <a:cs typeface="Bookman Old Style"/>
              </a:rPr>
              <a:t>T</a:t>
            </a:r>
            <a:r>
              <a:rPr sz="2200" spc="0" dirty="0" smtClean="0">
                <a:latin typeface="Bookman Old Style"/>
                <a:cs typeface="Bookman Old Style"/>
              </a:rPr>
              <a:t>N</a:t>
            </a:r>
            <a:r>
              <a:rPr sz="2200" spc="-27" dirty="0" smtClean="0">
                <a:latin typeface="Bookman Old Style"/>
                <a:cs typeface="Bookman Old Style"/>
              </a:rPr>
              <a:t> </a:t>
            </a:r>
            <a:r>
              <a:rPr sz="2200" spc="0" dirty="0" smtClean="0">
                <a:latin typeface="Bookman Old Style"/>
                <a:cs typeface="Bookman Old Style"/>
              </a:rPr>
              <a:t>1</a:t>
            </a:r>
            <a:r>
              <a:rPr sz="2200" spc="-9" dirty="0" smtClean="0">
                <a:latin typeface="Bookman Old Style"/>
                <a:cs typeface="Bookman Old Style"/>
              </a:rPr>
              <a:t>9</a:t>
            </a:r>
            <a:r>
              <a:rPr sz="2200" spc="0" dirty="0" smtClean="0">
                <a:latin typeface="Bookman Old Style"/>
                <a:cs typeface="Bookman Old Style"/>
              </a:rPr>
              <a:t>6</a:t>
            </a:r>
            <a:r>
              <a:rPr sz="2200" spc="-9" dirty="0" smtClean="0">
                <a:latin typeface="Bookman Old Style"/>
                <a:cs typeface="Bookman Old Style"/>
              </a:rPr>
              <a:t>5</a:t>
            </a:r>
            <a:r>
              <a:rPr sz="2200" spc="0" dirty="0" smtClean="0">
                <a:latin typeface="Bookman Old Style"/>
                <a:cs typeface="Bookman Old Style"/>
              </a:rPr>
              <a:t>,</a:t>
            </a:r>
            <a:r>
              <a:rPr sz="2200" spc="-24" dirty="0" smtClean="0">
                <a:latin typeface="Bookman Old Style"/>
                <a:cs typeface="Bookman Old Style"/>
              </a:rPr>
              <a:t> </a:t>
            </a:r>
            <a:r>
              <a:rPr sz="2200" spc="0" dirty="0" smtClean="0">
                <a:latin typeface="Bookman Old Style"/>
                <a:cs typeface="Bookman Old Style"/>
              </a:rPr>
              <a:t>A</a:t>
            </a:r>
            <a:r>
              <a:rPr sz="2200" spc="-9" dirty="0" smtClean="0">
                <a:latin typeface="Bookman Old Style"/>
                <a:cs typeface="Bookman Old Style"/>
              </a:rPr>
              <a:t>k</a:t>
            </a:r>
            <a:r>
              <a:rPr sz="2200" spc="0" dirty="0" smtClean="0">
                <a:latin typeface="Bookman Old Style"/>
                <a:cs typeface="Bookman Old Style"/>
              </a:rPr>
              <a:t>ta</a:t>
            </a:r>
            <a:r>
              <a:rPr sz="2200" spc="-34" dirty="0" smtClean="0">
                <a:latin typeface="Bookman Old Style"/>
                <a:cs typeface="Bookman Old Style"/>
              </a:rPr>
              <a:t> </a:t>
            </a:r>
            <a:r>
              <a:rPr sz="2200" spc="-19" dirty="0" smtClean="0">
                <a:latin typeface="Bookman Old Style"/>
                <a:cs typeface="Bookman Old Style"/>
              </a:rPr>
              <a:t>T</a:t>
            </a:r>
            <a:r>
              <a:rPr sz="2200" spc="0" dirty="0" smtClean="0">
                <a:latin typeface="Bookman Old Style"/>
                <a:cs typeface="Bookman Old Style"/>
              </a:rPr>
              <a:t>anah (P</a:t>
            </a:r>
            <a:r>
              <a:rPr sz="2200" spc="-4" dirty="0" smtClean="0">
                <a:latin typeface="Bookman Old Style"/>
                <a:cs typeface="Bookman Old Style"/>
              </a:rPr>
              <a:t>e</a:t>
            </a:r>
            <a:r>
              <a:rPr sz="2200" spc="0" dirty="0" smtClean="0">
                <a:latin typeface="Bookman Old Style"/>
                <a:cs typeface="Bookman Old Style"/>
              </a:rPr>
              <a:t>nemp</a:t>
            </a:r>
            <a:r>
              <a:rPr sz="2200" spc="-4" dirty="0" smtClean="0">
                <a:latin typeface="Bookman Old Style"/>
                <a:cs typeface="Bookman Old Style"/>
              </a:rPr>
              <a:t>a</a:t>
            </a:r>
            <a:r>
              <a:rPr sz="2200" spc="0" dirty="0" smtClean="0">
                <a:latin typeface="Bookman Old Style"/>
                <a:cs typeface="Bookman Old Style"/>
              </a:rPr>
              <a:t>tan</a:t>
            </a:r>
            <a:r>
              <a:rPr sz="2200" spc="-98" dirty="0" smtClean="0">
                <a:latin typeface="Bookman Old Style"/>
                <a:cs typeface="Bookman Old Style"/>
              </a:rPr>
              <a:t> </a:t>
            </a:r>
            <a:r>
              <a:rPr sz="2200" spc="0" dirty="0" smtClean="0">
                <a:latin typeface="Bookman Old Style"/>
                <a:cs typeface="Bookman Old Style"/>
              </a:rPr>
              <a:t>B</a:t>
            </a:r>
            <a:r>
              <a:rPr sz="2200" spc="-4" dirty="0" smtClean="0">
                <a:latin typeface="Bookman Old Style"/>
                <a:cs typeface="Bookman Old Style"/>
              </a:rPr>
              <a:t>e</a:t>
            </a:r>
            <a:r>
              <a:rPr sz="2200" spc="0" dirty="0" smtClean="0">
                <a:latin typeface="Bookman Old Style"/>
                <a:cs typeface="Bookman Old Style"/>
              </a:rPr>
              <a:t>rkelom</a:t>
            </a:r>
            <a:r>
              <a:rPr sz="2200" spc="-9" dirty="0" smtClean="0">
                <a:latin typeface="Bookman Old Style"/>
                <a:cs typeface="Bookman Old Style"/>
              </a:rPr>
              <a:t>p</a:t>
            </a:r>
            <a:r>
              <a:rPr sz="2200" spc="0" dirty="0" smtClean="0">
                <a:latin typeface="Bookman Old Style"/>
                <a:cs typeface="Bookman Old Style"/>
              </a:rPr>
              <a:t>ok)</a:t>
            </a:r>
            <a:r>
              <a:rPr sz="2200" spc="-86" dirty="0" smtClean="0">
                <a:latin typeface="Bookman Old Style"/>
                <a:cs typeface="Bookman Old Style"/>
              </a:rPr>
              <a:t> </a:t>
            </a:r>
            <a:r>
              <a:rPr sz="2200" spc="0" dirty="0" smtClean="0">
                <a:latin typeface="Bookman Old Style"/>
                <a:cs typeface="Bookman Old Style"/>
              </a:rPr>
              <a:t>1</a:t>
            </a:r>
            <a:r>
              <a:rPr sz="2200" spc="-9" dirty="0" smtClean="0">
                <a:latin typeface="Bookman Old Style"/>
                <a:cs typeface="Bookman Old Style"/>
              </a:rPr>
              <a:t>9</a:t>
            </a:r>
            <a:r>
              <a:rPr sz="2200" spc="0" dirty="0" smtClean="0">
                <a:latin typeface="Bookman Old Style"/>
                <a:cs typeface="Bookman Old Style"/>
              </a:rPr>
              <a:t>6</a:t>
            </a:r>
            <a:r>
              <a:rPr sz="2200" spc="-9" dirty="0" smtClean="0">
                <a:latin typeface="Bookman Old Style"/>
                <a:cs typeface="Bookman Old Style"/>
              </a:rPr>
              <a:t>0</a:t>
            </a:r>
            <a:r>
              <a:rPr sz="2200" spc="0" dirty="0" smtClean="0">
                <a:latin typeface="Bookman Old Style"/>
                <a:cs typeface="Bookman Old Style"/>
              </a:rPr>
              <a:t>,</a:t>
            </a:r>
            <a:r>
              <a:rPr sz="2200" spc="-24" dirty="0" smtClean="0">
                <a:latin typeface="Bookman Old Style"/>
                <a:cs typeface="Bookman Old Style"/>
              </a:rPr>
              <a:t> </a:t>
            </a:r>
            <a:r>
              <a:rPr sz="2200" spc="0" dirty="0" smtClean="0">
                <a:latin typeface="Bookman Old Style"/>
                <a:cs typeface="Bookman Old Style"/>
              </a:rPr>
              <a:t>d</a:t>
            </a:r>
            <a:r>
              <a:rPr sz="2200" spc="-4" dirty="0" smtClean="0">
                <a:latin typeface="Bookman Old Style"/>
                <a:cs typeface="Bookman Old Style"/>
              </a:rPr>
              <a:t>a</a:t>
            </a:r>
            <a:r>
              <a:rPr sz="2200" spc="0" dirty="0" smtClean="0">
                <a:latin typeface="Bookman Old Style"/>
                <a:cs typeface="Bookman Old Style"/>
              </a:rPr>
              <a:t>n</a:t>
            </a:r>
            <a:r>
              <a:rPr sz="2200" spc="-30" dirty="0" smtClean="0">
                <a:latin typeface="Bookman Old Style"/>
                <a:cs typeface="Bookman Old Style"/>
              </a:rPr>
              <a:t> </a:t>
            </a:r>
            <a:r>
              <a:rPr sz="2200" spc="0" dirty="0" smtClean="0">
                <a:latin typeface="Bookman Old Style"/>
                <a:cs typeface="Bookman Old Style"/>
              </a:rPr>
              <a:t>C</a:t>
            </a:r>
            <a:r>
              <a:rPr sz="2200" spc="-9" dirty="0" smtClean="0">
                <a:latin typeface="Bookman Old Style"/>
                <a:cs typeface="Bookman Old Style"/>
              </a:rPr>
              <a:t>o</a:t>
            </a:r>
            <a:r>
              <a:rPr sz="2200" spc="0" dirty="0" smtClean="0">
                <a:latin typeface="Bookman Old Style"/>
                <a:cs typeface="Bookman Old Style"/>
              </a:rPr>
              <a:t>n</a:t>
            </a:r>
            <a:r>
              <a:rPr sz="2200" spc="4" dirty="0" smtClean="0">
                <a:latin typeface="Bookman Old Style"/>
                <a:cs typeface="Bookman Old Style"/>
              </a:rPr>
              <a:t>t</a:t>
            </a:r>
            <a:r>
              <a:rPr sz="2200" spc="0" dirty="0" smtClean="0">
                <a:latin typeface="Bookman Old Style"/>
                <a:cs typeface="Bookman Old Style"/>
              </a:rPr>
              <a:t>inen</a:t>
            </a:r>
            <a:r>
              <a:rPr sz="2200" spc="9" dirty="0" smtClean="0">
                <a:latin typeface="Bookman Old Style"/>
                <a:cs typeface="Bookman Old Style"/>
              </a:rPr>
              <a:t>t</a:t>
            </a:r>
            <a:r>
              <a:rPr sz="2200" spc="0" dirty="0" smtClean="0">
                <a:latin typeface="Bookman Old Style"/>
                <a:cs typeface="Bookman Old Style"/>
              </a:rPr>
              <a:t>al</a:t>
            </a:r>
            <a:r>
              <a:rPr sz="2200" spc="-111" dirty="0" smtClean="0">
                <a:latin typeface="Bookman Old Style"/>
                <a:cs typeface="Bookman Old Style"/>
              </a:rPr>
              <a:t> </a:t>
            </a:r>
            <a:r>
              <a:rPr sz="2200" spc="0" dirty="0" smtClean="0">
                <a:latin typeface="Bookman Old Style"/>
                <a:cs typeface="Bookman Old Style"/>
              </a:rPr>
              <a:t>Shelf</a:t>
            </a:r>
            <a:r>
              <a:rPr sz="2200" spc="-44" dirty="0" smtClean="0">
                <a:latin typeface="Bookman Old Style"/>
                <a:cs typeface="Bookman Old Style"/>
              </a:rPr>
              <a:t> </a:t>
            </a:r>
            <a:r>
              <a:rPr sz="2200" spc="0" dirty="0" smtClean="0">
                <a:latin typeface="Bookman Old Style"/>
                <a:cs typeface="Bookman Old Style"/>
              </a:rPr>
              <a:t>Act</a:t>
            </a:r>
            <a:endParaRPr sz="2200" dirty="0">
              <a:latin typeface="Bookman Old Style"/>
              <a:cs typeface="Bookman Old Style"/>
            </a:endParaRPr>
          </a:p>
          <a:p>
            <a:pPr marL="12700" marR="36495">
              <a:lnSpc>
                <a:spcPts val="2200"/>
              </a:lnSpc>
              <a:spcBef>
                <a:spcPts val="4"/>
              </a:spcBef>
            </a:pPr>
            <a:r>
              <a:rPr sz="3300" spc="-4" baseline="1290" dirty="0" smtClean="0">
                <a:latin typeface="Bookman Old Style"/>
                <a:cs typeface="Bookman Old Style"/>
              </a:rPr>
              <a:t>1966)</a:t>
            </a:r>
            <a:endParaRPr lang="en-US" sz="3300" spc="-4" baseline="1290" dirty="0" smtClean="0">
              <a:latin typeface="Bookman Old Style"/>
              <a:cs typeface="Bookman Old Style"/>
            </a:endParaRPr>
          </a:p>
          <a:p>
            <a:pPr marL="12700" marR="36495">
              <a:lnSpc>
                <a:spcPts val="2200"/>
              </a:lnSpc>
              <a:spcBef>
                <a:spcPts val="4"/>
              </a:spcBef>
            </a:pPr>
            <a:endParaRPr sz="2200" dirty="0">
              <a:latin typeface="Bookman Old Style"/>
              <a:cs typeface="Bookman Old Style"/>
            </a:endParaRPr>
          </a:p>
          <a:p>
            <a:pPr marL="12700" marR="36495">
              <a:lnSpc>
                <a:spcPct val="97819"/>
              </a:lnSpc>
            </a:pPr>
            <a:r>
              <a:rPr sz="2200" spc="0" dirty="0" smtClean="0">
                <a:latin typeface="Bookman Old Style"/>
                <a:cs typeface="Bookman Old Style"/>
              </a:rPr>
              <a:t>Me</a:t>
            </a:r>
            <a:r>
              <a:rPr sz="2200" spc="-14" dirty="0" smtClean="0">
                <a:latin typeface="Bookman Old Style"/>
                <a:cs typeface="Bookman Old Style"/>
              </a:rPr>
              <a:t>n</a:t>
            </a:r>
            <a:r>
              <a:rPr sz="2200" spc="0" dirty="0" smtClean="0">
                <a:latin typeface="Bookman Old Style"/>
                <a:cs typeface="Bookman Old Style"/>
              </a:rPr>
              <a:t>te</a:t>
            </a:r>
            <a:r>
              <a:rPr sz="2200" spc="-9" dirty="0" smtClean="0">
                <a:latin typeface="Bookman Old Style"/>
                <a:cs typeface="Bookman Old Style"/>
              </a:rPr>
              <a:t>r</a:t>
            </a:r>
            <a:r>
              <a:rPr sz="2200" spc="0" dirty="0" smtClean="0">
                <a:latin typeface="Bookman Old Style"/>
                <a:cs typeface="Bookman Old Style"/>
              </a:rPr>
              <a:t>i</a:t>
            </a:r>
            <a:r>
              <a:rPr sz="2200" spc="-23" dirty="0" smtClean="0">
                <a:latin typeface="Bookman Old Style"/>
                <a:cs typeface="Bookman Old Style"/>
              </a:rPr>
              <a:t> </a:t>
            </a:r>
            <a:r>
              <a:rPr sz="2200" spc="0" dirty="0" smtClean="0">
                <a:latin typeface="Bookman Old Style"/>
                <a:cs typeface="Bookman Old Style"/>
              </a:rPr>
              <a:t>Ta</a:t>
            </a:r>
            <a:r>
              <a:rPr sz="2200" spc="-14" dirty="0" smtClean="0">
                <a:latin typeface="Bookman Old Style"/>
                <a:cs typeface="Bookman Old Style"/>
              </a:rPr>
              <a:t>n</a:t>
            </a:r>
            <a:r>
              <a:rPr sz="2200" spc="0" dirty="0" smtClean="0">
                <a:latin typeface="Bookman Old Style"/>
                <a:cs typeface="Bookman Old Style"/>
              </a:rPr>
              <a:t>ah</a:t>
            </a:r>
            <a:r>
              <a:rPr sz="2200" spc="-45" dirty="0" smtClean="0">
                <a:latin typeface="Bookman Old Style"/>
                <a:cs typeface="Bookman Old Style"/>
              </a:rPr>
              <a:t> </a:t>
            </a:r>
            <a:r>
              <a:rPr sz="2200" spc="-4" dirty="0" smtClean="0">
                <a:latin typeface="Bookman Old Style"/>
                <a:cs typeface="Bookman Old Style"/>
              </a:rPr>
              <a:t>adala</a:t>
            </a:r>
            <a:r>
              <a:rPr sz="2200" spc="0" dirty="0" smtClean="0">
                <a:latin typeface="Bookman Old Style"/>
                <a:cs typeface="Bookman Old Style"/>
              </a:rPr>
              <a:t>h</a:t>
            </a:r>
            <a:r>
              <a:rPr sz="2200" spc="-34" dirty="0" smtClean="0">
                <a:latin typeface="Bookman Old Style"/>
                <a:cs typeface="Bookman Old Style"/>
              </a:rPr>
              <a:t> </a:t>
            </a:r>
            <a:r>
              <a:rPr sz="2200" spc="0" dirty="0" smtClean="0">
                <a:latin typeface="Bookman Old Style"/>
                <a:cs typeface="Bookman Old Style"/>
              </a:rPr>
              <a:t>a</a:t>
            </a:r>
            <a:r>
              <a:rPr sz="2200" spc="-9" dirty="0" smtClean="0">
                <a:latin typeface="Bookman Old Style"/>
                <a:cs typeface="Bookman Old Style"/>
              </a:rPr>
              <a:t>h</a:t>
            </a:r>
            <a:r>
              <a:rPr sz="2200" spc="0" dirty="0" smtClean="0">
                <a:latin typeface="Bookman Old Style"/>
                <a:cs typeface="Bookman Old Style"/>
              </a:rPr>
              <a:t>li</a:t>
            </a:r>
            <a:r>
              <a:rPr sz="2200" spc="-2" dirty="0" smtClean="0">
                <a:latin typeface="Bookman Old Style"/>
                <a:cs typeface="Bookman Old Style"/>
              </a:rPr>
              <a:t> </a:t>
            </a:r>
            <a:r>
              <a:rPr sz="2200" spc="0" dirty="0" err="1" smtClean="0">
                <a:latin typeface="Bookman Old Style"/>
                <a:cs typeface="Bookman Old Style"/>
              </a:rPr>
              <a:t>kep</a:t>
            </a:r>
            <a:r>
              <a:rPr sz="2200" spc="-9" dirty="0" err="1" smtClean="0">
                <a:latin typeface="Bookman Old Style"/>
                <a:cs typeface="Bookman Old Style"/>
              </a:rPr>
              <a:t>a</a:t>
            </a:r>
            <a:r>
              <a:rPr sz="2200" spc="0" dirty="0" err="1" smtClean="0">
                <a:latin typeface="Bookman Old Style"/>
                <a:cs typeface="Bookman Old Style"/>
              </a:rPr>
              <a:t>da</a:t>
            </a:r>
            <a:r>
              <a:rPr sz="2200" spc="-66" dirty="0" smtClean="0">
                <a:latin typeface="Bookman Old Style"/>
                <a:cs typeface="Bookman Old Style"/>
              </a:rPr>
              <a:t> </a:t>
            </a:r>
            <a:r>
              <a:rPr sz="2200" spc="-4" dirty="0" smtClean="0">
                <a:latin typeface="Bookman Old Style"/>
                <a:cs typeface="Bookman Old Style"/>
              </a:rPr>
              <a:t>MTN</a:t>
            </a:r>
            <a:endParaRPr lang="en-US" sz="2200" spc="-4" dirty="0" smtClean="0">
              <a:latin typeface="Bookman Old Style"/>
              <a:cs typeface="Bookman Old Style"/>
            </a:endParaRPr>
          </a:p>
          <a:p>
            <a:pPr marL="12700" marR="36495">
              <a:lnSpc>
                <a:spcPct val="97819"/>
              </a:lnSpc>
            </a:pPr>
            <a:endParaRPr sz="2200" dirty="0">
              <a:latin typeface="Bookman Old Style"/>
              <a:cs typeface="Bookman Old Style"/>
            </a:endParaRPr>
          </a:p>
          <a:p>
            <a:pPr marL="12700" marR="509118">
              <a:lnSpc>
                <a:spcPts val="2110"/>
              </a:lnSpc>
              <a:spcBef>
                <a:spcPts val="535"/>
              </a:spcBef>
            </a:pPr>
            <a:r>
              <a:rPr sz="2200" spc="0" dirty="0" smtClean="0">
                <a:latin typeface="Bookman Old Style"/>
                <a:cs typeface="Bookman Old Style"/>
              </a:rPr>
              <a:t>Di</a:t>
            </a:r>
            <a:r>
              <a:rPr sz="2200" spc="-24" dirty="0" smtClean="0">
                <a:latin typeface="Bookman Old Style"/>
                <a:cs typeface="Bookman Old Style"/>
              </a:rPr>
              <a:t> </a:t>
            </a:r>
            <a:r>
              <a:rPr sz="2200" spc="0" dirty="0" smtClean="0">
                <a:latin typeface="Bookman Old Style"/>
                <a:cs typeface="Bookman Old Style"/>
              </a:rPr>
              <a:t>b</a:t>
            </a:r>
            <a:r>
              <a:rPr sz="2200" spc="-4" dirty="0" smtClean="0">
                <a:latin typeface="Bookman Old Style"/>
                <a:cs typeface="Bookman Old Style"/>
              </a:rPr>
              <a:t>a</a:t>
            </a:r>
            <a:r>
              <a:rPr sz="2200" spc="0" dirty="0" smtClean="0">
                <a:latin typeface="Bookman Old Style"/>
                <a:cs typeface="Bookman Old Style"/>
              </a:rPr>
              <a:t>wah</a:t>
            </a:r>
            <a:r>
              <a:rPr sz="2200" spc="-60" dirty="0" smtClean="0">
                <a:latin typeface="Bookman Old Style"/>
                <a:cs typeface="Bookman Old Style"/>
              </a:rPr>
              <a:t> </a:t>
            </a:r>
            <a:r>
              <a:rPr sz="2200" spc="0" dirty="0" smtClean="0">
                <a:latin typeface="Bookman Old Style"/>
                <a:cs typeface="Bookman Old Style"/>
              </a:rPr>
              <a:t>Se</a:t>
            </a:r>
            <a:r>
              <a:rPr sz="2200" spc="-4" dirty="0" smtClean="0">
                <a:latin typeface="Bookman Old Style"/>
                <a:cs typeface="Bookman Old Style"/>
              </a:rPr>
              <a:t>k</a:t>
            </a:r>
            <a:r>
              <a:rPr sz="2200" spc="0" dirty="0" smtClean="0">
                <a:latin typeface="Bookman Old Style"/>
                <a:cs typeface="Bookman Old Style"/>
              </a:rPr>
              <a:t>.</a:t>
            </a:r>
            <a:r>
              <a:rPr sz="2200" spc="-29" dirty="0" smtClean="0">
                <a:latin typeface="Bookman Old Style"/>
                <a:cs typeface="Bookman Old Style"/>
              </a:rPr>
              <a:t> </a:t>
            </a:r>
            <a:r>
              <a:rPr sz="2200" spc="0" dirty="0" smtClean="0">
                <a:latin typeface="Bookman Old Style"/>
                <a:cs typeface="Bookman Old Style"/>
              </a:rPr>
              <a:t>9</a:t>
            </a:r>
            <a:r>
              <a:rPr sz="2200" spc="-13" dirty="0" smtClean="0">
                <a:latin typeface="Bookman Old Style"/>
                <a:cs typeface="Bookman Old Style"/>
              </a:rPr>
              <a:t> </a:t>
            </a:r>
            <a:r>
              <a:rPr sz="2200" spc="0" dirty="0" smtClean="0">
                <a:latin typeface="Bookman Old Style"/>
                <a:cs typeface="Bookman Old Style"/>
              </a:rPr>
              <a:t>K</a:t>
            </a:r>
            <a:r>
              <a:rPr sz="2200" spc="-14" dirty="0" smtClean="0">
                <a:latin typeface="Bookman Old Style"/>
                <a:cs typeface="Bookman Old Style"/>
              </a:rPr>
              <a:t>T</a:t>
            </a:r>
            <a:r>
              <a:rPr sz="2200" spc="0" dirty="0" smtClean="0">
                <a:latin typeface="Bookman Old Style"/>
                <a:cs typeface="Bookman Old Style"/>
              </a:rPr>
              <a:t>N</a:t>
            </a:r>
            <a:r>
              <a:rPr sz="2200" spc="-15" dirty="0" smtClean="0">
                <a:latin typeface="Bookman Old Style"/>
                <a:cs typeface="Bookman Old Style"/>
              </a:rPr>
              <a:t> </a:t>
            </a:r>
            <a:r>
              <a:rPr sz="2200" spc="0" dirty="0" smtClean="0">
                <a:latin typeface="Bookman Old Style"/>
                <a:cs typeface="Bookman Old Style"/>
              </a:rPr>
              <a:t>Menteri</a:t>
            </a:r>
            <a:r>
              <a:rPr sz="2200" spc="-67" dirty="0" smtClean="0">
                <a:latin typeface="Bookman Old Style"/>
                <a:cs typeface="Bookman Old Style"/>
              </a:rPr>
              <a:t> </a:t>
            </a:r>
            <a:r>
              <a:rPr sz="2200" spc="-19" dirty="0" smtClean="0">
                <a:latin typeface="Bookman Old Style"/>
                <a:cs typeface="Bookman Old Style"/>
              </a:rPr>
              <a:t>T</a:t>
            </a:r>
            <a:r>
              <a:rPr sz="2200" spc="0" dirty="0" smtClean="0">
                <a:latin typeface="Bookman Old Style"/>
                <a:cs typeface="Bookman Old Style"/>
              </a:rPr>
              <a:t>anah</a:t>
            </a:r>
            <a:r>
              <a:rPr sz="2200" spc="-38" dirty="0" smtClean="0">
                <a:latin typeface="Bookman Old Style"/>
                <a:cs typeface="Bookman Old Style"/>
              </a:rPr>
              <a:t> </a:t>
            </a:r>
            <a:r>
              <a:rPr sz="2200" spc="0" dirty="0" smtClean="0">
                <a:latin typeface="Bookman Old Style"/>
                <a:cs typeface="Bookman Old Style"/>
              </a:rPr>
              <a:t>di</a:t>
            </a:r>
            <a:r>
              <a:rPr sz="2200" spc="-9" dirty="0" smtClean="0">
                <a:latin typeface="Bookman Old Style"/>
                <a:cs typeface="Bookman Old Style"/>
              </a:rPr>
              <a:t>b</a:t>
            </a:r>
            <a:r>
              <a:rPr sz="2200" spc="0" dirty="0" smtClean="0">
                <a:latin typeface="Bookman Old Style"/>
                <a:cs typeface="Bookman Old Style"/>
              </a:rPr>
              <a:t>eri</a:t>
            </a:r>
            <a:r>
              <a:rPr sz="2200" spc="-46" dirty="0" smtClean="0">
                <a:latin typeface="Bookman Old Style"/>
                <a:cs typeface="Bookman Old Style"/>
              </a:rPr>
              <a:t> </a:t>
            </a:r>
            <a:r>
              <a:rPr sz="2200" spc="0" dirty="0" smtClean="0">
                <a:latin typeface="Bookman Old Style"/>
                <a:cs typeface="Bookman Old Style"/>
              </a:rPr>
              <a:t>k</a:t>
            </a:r>
            <a:r>
              <a:rPr sz="2200" spc="-9" dirty="0" smtClean="0">
                <a:latin typeface="Bookman Old Style"/>
                <a:cs typeface="Bookman Old Style"/>
              </a:rPr>
              <a:t>u</a:t>
            </a:r>
            <a:r>
              <a:rPr sz="2200" spc="0" dirty="0" smtClean="0">
                <a:latin typeface="Bookman Old Style"/>
                <a:cs typeface="Bookman Old Style"/>
              </a:rPr>
              <a:t>asa</a:t>
            </a:r>
            <a:r>
              <a:rPr sz="2200" spc="-30" dirty="0" smtClean="0">
                <a:latin typeface="Bookman Old Style"/>
                <a:cs typeface="Bookman Old Style"/>
              </a:rPr>
              <a:t> </a:t>
            </a:r>
            <a:r>
              <a:rPr sz="2200" spc="0" dirty="0" smtClean="0">
                <a:latin typeface="Bookman Old Style"/>
                <a:cs typeface="Bookman Old Style"/>
              </a:rPr>
              <a:t>untuk b</a:t>
            </a:r>
            <a:r>
              <a:rPr sz="2200" spc="-4" dirty="0" smtClean="0">
                <a:latin typeface="Bookman Old Style"/>
                <a:cs typeface="Bookman Old Style"/>
              </a:rPr>
              <a:t>e</a:t>
            </a:r>
            <a:r>
              <a:rPr sz="2200" spc="0" dirty="0" smtClean="0">
                <a:latin typeface="Bookman Old Style"/>
                <a:cs typeface="Bookman Old Style"/>
              </a:rPr>
              <a:t>r</a:t>
            </a:r>
            <a:r>
              <a:rPr sz="2200" spc="9" dirty="0" smtClean="0">
                <a:latin typeface="Bookman Old Style"/>
                <a:cs typeface="Bookman Old Style"/>
              </a:rPr>
              <a:t>t</a:t>
            </a:r>
            <a:r>
              <a:rPr sz="2200" spc="0" dirty="0" smtClean="0">
                <a:latin typeface="Bookman Old Style"/>
                <a:cs typeface="Bookman Old Style"/>
              </a:rPr>
              <a:t>indak</a:t>
            </a:r>
            <a:r>
              <a:rPr sz="2200" spc="-76" dirty="0" smtClean="0">
                <a:latin typeface="Bookman Old Style"/>
                <a:cs typeface="Bookman Old Style"/>
              </a:rPr>
              <a:t> </a:t>
            </a:r>
            <a:r>
              <a:rPr sz="2200" spc="0" dirty="0" smtClean="0">
                <a:latin typeface="Bookman Old Style"/>
                <a:cs typeface="Bookman Old Style"/>
              </a:rPr>
              <a:t>b</a:t>
            </a:r>
            <a:r>
              <a:rPr sz="2200" spc="-4" dirty="0" smtClean="0">
                <a:latin typeface="Bookman Old Style"/>
                <a:cs typeface="Bookman Old Style"/>
              </a:rPr>
              <a:t>a</a:t>
            </a:r>
            <a:r>
              <a:rPr sz="2200" spc="0" dirty="0" smtClean="0">
                <a:latin typeface="Bookman Old Style"/>
                <a:cs typeface="Bookman Old Style"/>
              </a:rPr>
              <a:t>gi</a:t>
            </a:r>
            <a:r>
              <a:rPr sz="2200" spc="-34" dirty="0" smtClean="0">
                <a:latin typeface="Bookman Old Style"/>
                <a:cs typeface="Bookman Old Style"/>
              </a:rPr>
              <a:t> </a:t>
            </a:r>
            <a:r>
              <a:rPr sz="2200" spc="0" dirty="0" err="1" smtClean="0">
                <a:latin typeface="Bookman Old Style"/>
                <a:cs typeface="Bookman Old Style"/>
              </a:rPr>
              <a:t>pihak</a:t>
            </a:r>
            <a:r>
              <a:rPr sz="2200" spc="-51" dirty="0" smtClean="0">
                <a:latin typeface="Bookman Old Style"/>
                <a:cs typeface="Bookman Old Style"/>
              </a:rPr>
              <a:t> </a:t>
            </a:r>
            <a:r>
              <a:rPr sz="2200" spc="0" dirty="0" smtClean="0">
                <a:latin typeface="Bookman Old Style"/>
                <a:cs typeface="Bookman Old Style"/>
              </a:rPr>
              <a:t>M</a:t>
            </a:r>
            <a:r>
              <a:rPr sz="2200" spc="-19" dirty="0" smtClean="0">
                <a:latin typeface="Bookman Old Style"/>
                <a:cs typeface="Bookman Old Style"/>
              </a:rPr>
              <a:t>T</a:t>
            </a:r>
            <a:r>
              <a:rPr sz="2200" spc="0" dirty="0" smtClean="0">
                <a:latin typeface="Bookman Old Style"/>
                <a:cs typeface="Bookman Old Style"/>
              </a:rPr>
              <a:t>N</a:t>
            </a:r>
            <a:endParaRPr lang="en-US" sz="2200" spc="0" dirty="0" smtClean="0">
              <a:latin typeface="Bookman Old Style"/>
              <a:cs typeface="Bookman Old Style"/>
            </a:endParaRPr>
          </a:p>
          <a:p>
            <a:pPr marL="12700" marR="509118">
              <a:lnSpc>
                <a:spcPts val="2110"/>
              </a:lnSpc>
              <a:spcBef>
                <a:spcPts val="535"/>
              </a:spcBef>
            </a:pPr>
            <a:endParaRPr sz="2200" dirty="0">
              <a:latin typeface="Bookman Old Style"/>
              <a:cs typeface="Bookman Old Style"/>
            </a:endParaRPr>
          </a:p>
          <a:p>
            <a:pPr marL="12700" marR="185273">
              <a:lnSpc>
                <a:spcPts val="2582"/>
              </a:lnSpc>
              <a:spcBef>
                <a:spcPts val="57"/>
              </a:spcBef>
            </a:pPr>
            <a:r>
              <a:rPr sz="2200" spc="0" dirty="0" err="1" smtClean="0">
                <a:latin typeface="Bookman Old Style"/>
                <a:cs typeface="Bookman Old Style"/>
              </a:rPr>
              <a:t>Menteri</a:t>
            </a:r>
            <a:r>
              <a:rPr sz="2200" spc="-52" dirty="0" smtClean="0">
                <a:latin typeface="Bookman Old Style"/>
                <a:cs typeface="Bookman Old Style"/>
              </a:rPr>
              <a:t> </a:t>
            </a:r>
            <a:r>
              <a:rPr sz="2200" spc="-19" dirty="0" smtClean="0">
                <a:latin typeface="Bookman Old Style"/>
                <a:cs typeface="Bookman Old Style"/>
              </a:rPr>
              <a:t>T</a:t>
            </a:r>
            <a:r>
              <a:rPr sz="2200" spc="0" dirty="0" smtClean="0">
                <a:latin typeface="Bookman Old Style"/>
                <a:cs typeface="Bookman Old Style"/>
              </a:rPr>
              <a:t>anah</a:t>
            </a:r>
            <a:r>
              <a:rPr sz="2200" spc="-48" dirty="0" smtClean="0">
                <a:latin typeface="Bookman Old Style"/>
                <a:cs typeface="Bookman Old Style"/>
              </a:rPr>
              <a:t> </a:t>
            </a:r>
            <a:r>
              <a:rPr sz="2200" spc="0" dirty="0" smtClean="0">
                <a:latin typeface="Bookman Old Style"/>
                <a:cs typeface="Bookman Old Style"/>
              </a:rPr>
              <a:t>di</a:t>
            </a:r>
            <a:r>
              <a:rPr sz="2200" spc="-9" dirty="0" smtClean="0">
                <a:latin typeface="Bookman Old Style"/>
                <a:cs typeface="Bookman Old Style"/>
              </a:rPr>
              <a:t>b</a:t>
            </a:r>
            <a:r>
              <a:rPr sz="2200" spc="0" dirty="0" smtClean="0">
                <a:latin typeface="Bookman Old Style"/>
                <a:cs typeface="Bookman Old Style"/>
              </a:rPr>
              <a:t>eri</a:t>
            </a:r>
            <a:r>
              <a:rPr sz="2200" spc="-36" dirty="0" smtClean="0">
                <a:latin typeface="Bookman Old Style"/>
                <a:cs typeface="Bookman Old Style"/>
              </a:rPr>
              <a:t> </a:t>
            </a:r>
            <a:r>
              <a:rPr sz="2200" spc="0" dirty="0" smtClean="0">
                <a:latin typeface="Bookman Old Style"/>
                <a:cs typeface="Bookman Old Style"/>
              </a:rPr>
              <a:t>k</a:t>
            </a:r>
            <a:r>
              <a:rPr sz="2200" spc="-9" dirty="0" smtClean="0">
                <a:latin typeface="Bookman Old Style"/>
                <a:cs typeface="Bookman Old Style"/>
              </a:rPr>
              <a:t>u</a:t>
            </a:r>
            <a:r>
              <a:rPr sz="2200" spc="0" dirty="0" smtClean="0">
                <a:latin typeface="Bookman Old Style"/>
                <a:cs typeface="Bookman Old Style"/>
              </a:rPr>
              <a:t>asa</a:t>
            </a:r>
            <a:r>
              <a:rPr sz="2200" spc="-40" dirty="0" smtClean="0">
                <a:latin typeface="Bookman Old Style"/>
                <a:cs typeface="Bookman Old Style"/>
              </a:rPr>
              <a:t> </a:t>
            </a:r>
            <a:r>
              <a:rPr sz="2200" spc="0" dirty="0" smtClean="0">
                <a:latin typeface="Bookman Old Style"/>
                <a:cs typeface="Bookman Old Style"/>
              </a:rPr>
              <a:t>di</a:t>
            </a:r>
            <a:r>
              <a:rPr sz="2200" spc="-20" dirty="0" smtClean="0">
                <a:latin typeface="Bookman Old Style"/>
                <a:cs typeface="Bookman Old Style"/>
              </a:rPr>
              <a:t> </a:t>
            </a:r>
            <a:r>
              <a:rPr sz="2200" spc="0" dirty="0" smtClean="0">
                <a:latin typeface="Bookman Old Style"/>
                <a:cs typeface="Bookman Old Style"/>
              </a:rPr>
              <a:t>b</a:t>
            </a:r>
            <a:r>
              <a:rPr sz="2200" spc="-4" dirty="0" smtClean="0">
                <a:latin typeface="Bookman Old Style"/>
                <a:cs typeface="Bookman Old Style"/>
              </a:rPr>
              <a:t>a</a:t>
            </a:r>
            <a:r>
              <a:rPr sz="2200" spc="0" dirty="0" smtClean="0">
                <a:latin typeface="Bookman Old Style"/>
                <a:cs typeface="Bookman Old Style"/>
              </a:rPr>
              <a:t>wah</a:t>
            </a:r>
            <a:r>
              <a:rPr sz="2200" spc="-60" dirty="0" smtClean="0">
                <a:latin typeface="Bookman Old Style"/>
                <a:cs typeface="Bookman Old Style"/>
              </a:rPr>
              <a:t> </a:t>
            </a:r>
            <a:r>
              <a:rPr sz="2200" spc="0" dirty="0" smtClean="0">
                <a:latin typeface="Bookman Old Style"/>
                <a:cs typeface="Bookman Old Style"/>
              </a:rPr>
              <a:t>S10</a:t>
            </a:r>
            <a:r>
              <a:rPr sz="2200" spc="-51" dirty="0" smtClean="0">
                <a:latin typeface="Bookman Old Style"/>
                <a:cs typeface="Bookman Old Style"/>
              </a:rPr>
              <a:t> </a:t>
            </a:r>
            <a:r>
              <a:rPr sz="2200" spc="4" dirty="0" smtClean="0">
                <a:latin typeface="Bookman Old Style"/>
                <a:cs typeface="Bookman Old Style"/>
              </a:rPr>
              <a:t>K</a:t>
            </a:r>
            <a:r>
              <a:rPr sz="2200" spc="-19" dirty="0" smtClean="0">
                <a:latin typeface="Bookman Old Style"/>
                <a:cs typeface="Bookman Old Style"/>
              </a:rPr>
              <a:t>T</a:t>
            </a:r>
            <a:r>
              <a:rPr sz="2200" spc="0" dirty="0" smtClean="0">
                <a:latin typeface="Bookman Old Style"/>
                <a:cs typeface="Bookman Old Style"/>
              </a:rPr>
              <a:t>N</a:t>
            </a:r>
            <a:r>
              <a:rPr sz="2200" spc="-15" dirty="0" smtClean="0">
                <a:latin typeface="Bookman Old Style"/>
                <a:cs typeface="Bookman Old Style"/>
              </a:rPr>
              <a:t> </a:t>
            </a:r>
            <a:r>
              <a:rPr sz="2200" spc="0" dirty="0" smtClean="0">
                <a:latin typeface="Bookman Old Style"/>
                <a:cs typeface="Bookman Old Style"/>
              </a:rPr>
              <a:t>untuk </a:t>
            </a:r>
            <a:endParaRPr sz="2200" dirty="0">
              <a:latin typeface="Bookman Old Style"/>
              <a:cs typeface="Bookman Old Style"/>
            </a:endParaRPr>
          </a:p>
          <a:p>
            <a:pPr marL="12700" marR="185273">
              <a:lnSpc>
                <a:spcPts val="2602"/>
              </a:lnSpc>
            </a:pPr>
            <a:r>
              <a:rPr sz="2200" i="1" spc="0" dirty="0" smtClean="0">
                <a:latin typeface="Bookman Old Style"/>
                <a:cs typeface="Bookman Old Style"/>
              </a:rPr>
              <a:t>pre</a:t>
            </a:r>
            <a:r>
              <a:rPr sz="2200" i="1" spc="-25" dirty="0" smtClean="0">
                <a:latin typeface="Bookman Old Style"/>
                <a:cs typeface="Bookman Old Style"/>
              </a:rPr>
              <a:t>s</a:t>
            </a:r>
            <a:r>
              <a:rPr sz="2200" i="1" spc="0" dirty="0" smtClean="0">
                <a:latin typeface="Bookman Old Style"/>
                <a:cs typeface="Bookman Old Style"/>
              </a:rPr>
              <a:t>cr</a:t>
            </a:r>
            <a:r>
              <a:rPr sz="2200" i="1" spc="-39" dirty="0" smtClean="0">
                <a:latin typeface="Bookman Old Style"/>
                <a:cs typeface="Bookman Old Style"/>
              </a:rPr>
              <a:t>i</a:t>
            </a:r>
            <a:r>
              <a:rPr sz="2200" i="1" spc="0" dirty="0" smtClean="0">
                <a:latin typeface="Bookman Old Style"/>
                <a:cs typeface="Bookman Old Style"/>
              </a:rPr>
              <a:t>be </a:t>
            </a:r>
            <a:r>
              <a:rPr sz="2200" i="1" spc="79" dirty="0" smtClean="0">
                <a:latin typeface="Bookman Old Style"/>
                <a:cs typeface="Bookman Old Style"/>
              </a:rPr>
              <a:t> </a:t>
            </a:r>
            <a:r>
              <a:rPr sz="2200" spc="-4" dirty="0" smtClean="0">
                <a:latin typeface="Bookman Old Style"/>
                <a:cs typeface="Bookman Old Style"/>
              </a:rPr>
              <a:t>p</a:t>
            </a:r>
            <a:r>
              <a:rPr sz="2200" spc="0" dirty="0" smtClean="0">
                <a:latin typeface="Bookman Old Style"/>
                <a:cs typeface="Bookman Old Style"/>
              </a:rPr>
              <a:t>ros</a:t>
            </a:r>
            <a:r>
              <a:rPr sz="2200" spc="-9" dirty="0" smtClean="0">
                <a:latin typeface="Bookman Old Style"/>
                <a:cs typeface="Bookman Old Style"/>
              </a:rPr>
              <a:t>e</a:t>
            </a:r>
            <a:r>
              <a:rPr sz="2200" spc="-4" dirty="0" smtClean="0">
                <a:latin typeface="Bookman Old Style"/>
                <a:cs typeface="Bookman Old Style"/>
              </a:rPr>
              <a:t>du</a:t>
            </a:r>
            <a:r>
              <a:rPr sz="2200" spc="0" dirty="0" smtClean="0">
                <a:latin typeface="Bookman Old Style"/>
                <a:cs typeface="Bookman Old Style"/>
              </a:rPr>
              <a:t>r</a:t>
            </a:r>
            <a:r>
              <a:rPr sz="2200" spc="-52" dirty="0" smtClean="0">
                <a:latin typeface="Bookman Old Style"/>
                <a:cs typeface="Bookman Old Style"/>
              </a:rPr>
              <a:t> </a:t>
            </a:r>
            <a:r>
              <a:rPr sz="2200" spc="-4" dirty="0" smtClean="0">
                <a:latin typeface="Bookman Old Style"/>
                <a:cs typeface="Bookman Old Style"/>
              </a:rPr>
              <a:t>uku</a:t>
            </a:r>
            <a:r>
              <a:rPr sz="2200" spc="0" dirty="0" smtClean="0">
                <a:latin typeface="Bookman Old Style"/>
                <a:cs typeface="Bookman Old Style"/>
              </a:rPr>
              <a:t>r</a:t>
            </a:r>
            <a:r>
              <a:rPr sz="2200" spc="-33" dirty="0" smtClean="0">
                <a:latin typeface="Bookman Old Style"/>
                <a:cs typeface="Bookman Old Style"/>
              </a:rPr>
              <a:t> </a:t>
            </a:r>
            <a:r>
              <a:rPr sz="2200" spc="-4" dirty="0" smtClean="0">
                <a:latin typeface="Bookman Old Style"/>
                <a:cs typeface="Bookman Old Style"/>
              </a:rPr>
              <a:t>d</a:t>
            </a:r>
            <a:r>
              <a:rPr sz="2200" spc="0" dirty="0" smtClean="0">
                <a:latin typeface="Bookman Old Style"/>
                <a:cs typeface="Bookman Old Style"/>
              </a:rPr>
              <a:t>an</a:t>
            </a:r>
            <a:r>
              <a:rPr sz="2200" spc="-40" dirty="0" smtClean="0">
                <a:latin typeface="Bookman Old Style"/>
                <a:cs typeface="Bookman Old Style"/>
              </a:rPr>
              <a:t> </a:t>
            </a:r>
            <a:r>
              <a:rPr sz="2200" i="1" spc="39" dirty="0" smtClean="0">
                <a:latin typeface="Bookman Old Style"/>
                <a:cs typeface="Bookman Old Style"/>
              </a:rPr>
              <a:t>f</a:t>
            </a:r>
            <a:r>
              <a:rPr sz="2200" i="1" spc="0" dirty="0" smtClean="0">
                <a:latin typeface="Bookman Old Style"/>
                <a:cs typeface="Bookman Old Style"/>
              </a:rPr>
              <a:t>ee </a:t>
            </a:r>
            <a:r>
              <a:rPr sz="2200" i="1" spc="31" dirty="0" smtClean="0">
                <a:latin typeface="Bookman Old Style"/>
                <a:cs typeface="Bookman Old Style"/>
              </a:rPr>
              <a:t> </a:t>
            </a:r>
            <a:r>
              <a:rPr sz="2200" spc="-4" dirty="0" smtClean="0">
                <a:latin typeface="Bookman Old Style"/>
                <a:cs typeface="Bookman Old Style"/>
              </a:rPr>
              <a:t>uku</a:t>
            </a:r>
            <a:r>
              <a:rPr sz="2200" spc="0" dirty="0" smtClean="0">
                <a:latin typeface="Bookman Old Style"/>
                <a:cs typeface="Bookman Old Style"/>
              </a:rPr>
              <a:t>r</a:t>
            </a:r>
            <a:r>
              <a:rPr sz="2200" spc="-33" dirty="0" smtClean="0">
                <a:latin typeface="Bookman Old Style"/>
                <a:cs typeface="Bookman Old Style"/>
              </a:rPr>
              <a:t> </a:t>
            </a:r>
            <a:r>
              <a:rPr sz="2200" spc="0" dirty="0" smtClean="0">
                <a:latin typeface="Bookman Old Style"/>
                <a:cs typeface="Bookman Old Style"/>
              </a:rPr>
              <a:t>sel</a:t>
            </a:r>
            <a:r>
              <a:rPr sz="2200" spc="-9" dirty="0" smtClean="0">
                <a:latin typeface="Bookman Old Style"/>
                <a:cs typeface="Bookman Old Style"/>
              </a:rPr>
              <a:t>e</a:t>
            </a:r>
            <a:r>
              <a:rPr sz="2200" spc="-4" dirty="0" smtClean="0">
                <a:latin typeface="Bookman Old Style"/>
                <a:cs typeface="Bookman Old Style"/>
              </a:rPr>
              <a:t>p</a:t>
            </a:r>
            <a:r>
              <a:rPr sz="2200" spc="0" dirty="0" smtClean="0">
                <a:latin typeface="Bookman Old Style"/>
                <a:cs typeface="Bookman Old Style"/>
              </a:rPr>
              <a:t>as</a:t>
            </a:r>
            <a:r>
              <a:rPr sz="2200" spc="-38" dirty="0" smtClean="0">
                <a:latin typeface="Bookman Old Style"/>
                <a:cs typeface="Bookman Old Style"/>
              </a:rPr>
              <a:t> </a:t>
            </a:r>
            <a:r>
              <a:rPr sz="2200" spc="-4" dirty="0" smtClean="0">
                <a:latin typeface="Bookman Old Style"/>
                <a:cs typeface="Bookman Old Style"/>
              </a:rPr>
              <a:t>b</a:t>
            </a:r>
            <a:r>
              <a:rPr sz="2200" spc="0" dirty="0" smtClean="0">
                <a:latin typeface="Bookman Old Style"/>
                <a:cs typeface="Bookman Old Style"/>
              </a:rPr>
              <a:t>erbin</a:t>
            </a:r>
            <a:r>
              <a:rPr sz="2200" spc="-4" dirty="0" smtClean="0">
                <a:latin typeface="Bookman Old Style"/>
                <a:cs typeface="Bookman Old Style"/>
              </a:rPr>
              <a:t>c</a:t>
            </a:r>
            <a:r>
              <a:rPr sz="2200" spc="0" dirty="0" smtClean="0">
                <a:latin typeface="Bookman Old Style"/>
                <a:cs typeface="Bookman Old Style"/>
              </a:rPr>
              <a:t>ang </a:t>
            </a:r>
            <a:endParaRPr sz="2200" dirty="0">
              <a:latin typeface="Bookman Old Style"/>
              <a:cs typeface="Bookman Old Style"/>
            </a:endParaRPr>
          </a:p>
          <a:p>
            <a:pPr marL="12700" marR="185273">
              <a:lnSpc>
                <a:spcPts val="2582"/>
              </a:lnSpc>
            </a:pPr>
            <a:r>
              <a:rPr sz="2200" spc="0" dirty="0" smtClean="0">
                <a:latin typeface="Bookman Old Style"/>
                <a:cs typeface="Bookman Old Style"/>
              </a:rPr>
              <a:t>d</a:t>
            </a:r>
            <a:r>
              <a:rPr sz="2200" spc="-4" dirty="0" smtClean="0">
                <a:latin typeface="Bookman Old Style"/>
                <a:cs typeface="Bookman Old Style"/>
              </a:rPr>
              <a:t>e</a:t>
            </a:r>
            <a:r>
              <a:rPr sz="2200" spc="0" dirty="0" smtClean="0">
                <a:latin typeface="Bookman Old Style"/>
                <a:cs typeface="Bookman Old Style"/>
              </a:rPr>
              <a:t>ngan</a:t>
            </a:r>
            <a:r>
              <a:rPr sz="2200" spc="-53" dirty="0" smtClean="0">
                <a:latin typeface="Bookman Old Style"/>
                <a:cs typeface="Bookman Old Style"/>
              </a:rPr>
              <a:t> </a:t>
            </a:r>
            <a:r>
              <a:rPr sz="2200" spc="0" dirty="0" smtClean="0">
                <a:latin typeface="Bookman Old Style"/>
                <a:cs typeface="Bookman Old Style"/>
              </a:rPr>
              <a:t>M</a:t>
            </a:r>
            <a:r>
              <a:rPr sz="2200" spc="-19" dirty="0" smtClean="0">
                <a:latin typeface="Bookman Old Style"/>
                <a:cs typeface="Bookman Old Style"/>
              </a:rPr>
              <a:t>T</a:t>
            </a:r>
            <a:r>
              <a:rPr sz="2200" spc="0" dirty="0" smtClean="0">
                <a:latin typeface="Bookman Old Style"/>
                <a:cs typeface="Bookman Old Style"/>
              </a:rPr>
              <a:t>N</a:t>
            </a:r>
            <a:endParaRPr sz="2200" dirty="0">
              <a:latin typeface="Bookman Old Style"/>
              <a:cs typeface="Bookman Old Styl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1931" y="1949649"/>
            <a:ext cx="192771" cy="26314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55"/>
              </a:lnSpc>
              <a:spcBef>
                <a:spcPts val="212"/>
              </a:spcBef>
            </a:pPr>
            <a:r>
              <a:rPr sz="2775" spc="0" baseline="3402" dirty="0" smtClean="0">
                <a:solidFill>
                  <a:srgbClr val="93B6D2"/>
                </a:solidFill>
                <a:latin typeface="Aharoni"/>
                <a:cs typeface="Aharoni"/>
              </a:rPr>
              <a:t></a:t>
            </a:r>
            <a:endParaRPr sz="1850">
              <a:latin typeface="Aharoni"/>
              <a:cs typeface="Aharon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1931" y="3276600"/>
            <a:ext cx="192986" cy="59714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ct val="88250"/>
              </a:lnSpc>
              <a:spcBef>
                <a:spcPts val="120"/>
              </a:spcBef>
            </a:pPr>
            <a:r>
              <a:rPr sz="1850" spc="0" dirty="0" smtClean="0">
                <a:solidFill>
                  <a:srgbClr val="93B6D2"/>
                </a:solidFill>
                <a:latin typeface="Aharoni"/>
                <a:cs typeface="Aharoni"/>
              </a:rPr>
              <a:t></a:t>
            </a:r>
            <a:endParaRPr sz="1850" dirty="0">
              <a:latin typeface="Aharoni"/>
              <a:cs typeface="Aharoni"/>
            </a:endParaRPr>
          </a:p>
          <a:p>
            <a:pPr marL="12700" marR="214">
              <a:lnSpc>
                <a:spcPts val="1955"/>
              </a:lnSpc>
              <a:spcBef>
                <a:spcPts val="766"/>
              </a:spcBef>
            </a:pPr>
            <a:endParaRPr sz="1850" dirty="0">
              <a:latin typeface="Aharoni"/>
              <a:cs typeface="Aharon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1931" y="4953000"/>
            <a:ext cx="192771" cy="26314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55"/>
              </a:lnSpc>
              <a:spcBef>
                <a:spcPts val="212"/>
              </a:spcBef>
            </a:pPr>
            <a:r>
              <a:rPr sz="2775" spc="0" baseline="3402" dirty="0" smtClean="0">
                <a:solidFill>
                  <a:srgbClr val="93B6D2"/>
                </a:solidFill>
                <a:latin typeface="Aharoni"/>
                <a:cs typeface="Aharoni"/>
              </a:rPr>
              <a:t></a:t>
            </a:r>
            <a:endParaRPr sz="1850" dirty="0">
              <a:latin typeface="Aharoni"/>
              <a:cs typeface="Aharon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523224" y="6551585"/>
            <a:ext cx="200659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40"/>
              </a:lnSpc>
              <a:spcBef>
                <a:spcPts val="67"/>
              </a:spcBef>
            </a:pPr>
            <a:r>
              <a:rPr sz="1200" spc="0" dirty="0" smtClean="0">
                <a:solidFill>
                  <a:srgbClr val="705A51"/>
                </a:solidFill>
                <a:latin typeface="Gill Sans MT"/>
                <a:cs typeface="Gill Sans MT"/>
              </a:rPr>
              <a:t>28</a:t>
            </a:r>
            <a:endParaRPr sz="1200">
              <a:latin typeface="Gill Sans MT"/>
              <a:cs typeface="Gill Sans MT"/>
            </a:endParaRPr>
          </a:p>
        </p:txBody>
      </p:sp>
      <p:sp>
        <p:nvSpPr>
          <p:cNvPr id="16" name="object 4"/>
          <p:cNvSpPr txBox="1"/>
          <p:nvPr/>
        </p:nvSpPr>
        <p:spPr>
          <a:xfrm>
            <a:off x="431560" y="4022035"/>
            <a:ext cx="192771" cy="26314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55"/>
              </a:lnSpc>
              <a:spcBef>
                <a:spcPts val="212"/>
              </a:spcBef>
            </a:pPr>
            <a:r>
              <a:rPr sz="2775" spc="0" baseline="3402" dirty="0" smtClean="0">
                <a:solidFill>
                  <a:srgbClr val="93B6D2"/>
                </a:solidFill>
                <a:latin typeface="Aharoni"/>
                <a:cs typeface="Aharoni"/>
              </a:rPr>
              <a:t></a:t>
            </a:r>
            <a:endParaRPr sz="1850" dirty="0">
              <a:latin typeface="Aharoni"/>
              <a:cs typeface="Aharoni"/>
            </a:endParaRPr>
          </a:p>
        </p:txBody>
      </p:sp>
    </p:spTree>
    <p:extLst>
      <p:ext uri="{BB962C8B-B14F-4D97-AF65-F5344CB8AC3E}">
        <p14:creationId xmlns:p14="http://schemas.microsoft.com/office/powerpoint/2010/main" val="3232742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-9525" y="-7111"/>
            <a:ext cx="9163050" cy="10413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381500" y="-7111"/>
            <a:ext cx="4762500" cy="6071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-2701" y="-21208"/>
            <a:ext cx="9127524" cy="10417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-749" y="52450"/>
            <a:ext cx="9145638" cy="9017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065020" y="556259"/>
            <a:ext cx="6486144" cy="7894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065020" y="982979"/>
            <a:ext cx="4844796" cy="78943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440424" y="982979"/>
            <a:ext cx="589787" cy="7894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30175" y="719137"/>
            <a:ext cx="2001393" cy="80486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962964" y="716083"/>
            <a:ext cx="7594372" cy="166328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323289" marR="53667">
              <a:lnSpc>
                <a:spcPts val="2990"/>
              </a:lnSpc>
              <a:spcBef>
                <a:spcPts val="149"/>
              </a:spcBef>
            </a:pPr>
            <a:r>
              <a:rPr sz="4200" b="1" spc="0" baseline="1014" dirty="0" smtClean="0">
                <a:solidFill>
                  <a:srgbClr val="0000FF"/>
                </a:solidFill>
                <a:latin typeface="Bookman Old Style"/>
                <a:cs typeface="Bookman Old Style"/>
              </a:rPr>
              <a:t>KETUA</a:t>
            </a:r>
            <a:r>
              <a:rPr sz="4200" b="1" spc="-102" baseline="1014" dirty="0" smtClean="0">
                <a:solidFill>
                  <a:srgbClr val="0000FF"/>
                </a:solidFill>
                <a:latin typeface="Bookman Old Style"/>
                <a:cs typeface="Bookman Old Style"/>
              </a:rPr>
              <a:t> </a:t>
            </a:r>
            <a:r>
              <a:rPr sz="4200" b="1" spc="0" baseline="1014" dirty="0" smtClean="0">
                <a:solidFill>
                  <a:srgbClr val="0000FF"/>
                </a:solidFill>
                <a:latin typeface="Bookman Old Style"/>
                <a:cs typeface="Bookman Old Style"/>
              </a:rPr>
              <a:t>P</a:t>
            </a:r>
            <a:r>
              <a:rPr sz="4200" b="1" spc="4" baseline="1014" dirty="0" smtClean="0">
                <a:solidFill>
                  <a:srgbClr val="0000FF"/>
                </a:solidFill>
                <a:latin typeface="Bookman Old Style"/>
                <a:cs typeface="Bookman Old Style"/>
              </a:rPr>
              <a:t>E</a:t>
            </a:r>
            <a:r>
              <a:rPr sz="4200" b="1" spc="0" baseline="1014" dirty="0" smtClean="0">
                <a:solidFill>
                  <a:srgbClr val="0000FF"/>
                </a:solidFill>
                <a:latin typeface="Bookman Old Style"/>
                <a:cs typeface="Bookman Old Style"/>
              </a:rPr>
              <a:t>NGARAH</a:t>
            </a:r>
            <a:r>
              <a:rPr sz="4200" b="1" spc="-136" baseline="1014" dirty="0" smtClean="0">
                <a:solidFill>
                  <a:srgbClr val="0000FF"/>
                </a:solidFill>
                <a:latin typeface="Bookman Old Style"/>
                <a:cs typeface="Bookman Old Style"/>
              </a:rPr>
              <a:t> </a:t>
            </a:r>
            <a:r>
              <a:rPr sz="4200" b="1" spc="0" baseline="1014" dirty="0" smtClean="0">
                <a:solidFill>
                  <a:srgbClr val="0000FF"/>
                </a:solidFill>
                <a:latin typeface="Bookman Old Style"/>
                <a:cs typeface="Bookman Old Style"/>
              </a:rPr>
              <a:t>TANAH</a:t>
            </a:r>
            <a:r>
              <a:rPr sz="4200" b="1" spc="-83" baseline="1014" dirty="0" smtClean="0">
                <a:solidFill>
                  <a:srgbClr val="0000FF"/>
                </a:solidFill>
                <a:latin typeface="Bookman Old Style"/>
                <a:cs typeface="Bookman Old Style"/>
              </a:rPr>
              <a:t> </a:t>
            </a:r>
            <a:r>
              <a:rPr sz="4200" b="1" spc="0" baseline="1014" dirty="0" smtClean="0">
                <a:solidFill>
                  <a:srgbClr val="0000FF"/>
                </a:solidFill>
                <a:latin typeface="Bookman Old Style"/>
                <a:cs typeface="Bookman Old Style"/>
              </a:rPr>
              <a:t>DAN</a:t>
            </a:r>
            <a:endParaRPr sz="2800" b="1" dirty="0" smtClean="0">
              <a:latin typeface="Bookman Old Style"/>
              <a:cs typeface="Bookman Old Style"/>
            </a:endParaRPr>
          </a:p>
          <a:p>
            <a:pPr marL="1323289" marR="53667">
              <a:lnSpc>
                <a:spcPct val="97819"/>
              </a:lnSpc>
            </a:pPr>
            <a:r>
              <a:rPr sz="2800" b="1" spc="0" dirty="0" smtClean="0">
                <a:solidFill>
                  <a:srgbClr val="0000FF"/>
                </a:solidFill>
                <a:latin typeface="Bookman Old Style"/>
                <a:cs typeface="Bookman Old Style"/>
              </a:rPr>
              <a:t>GALIAN</a:t>
            </a:r>
            <a:r>
              <a:rPr sz="2800" b="1" spc="-111" dirty="0" smtClean="0">
                <a:solidFill>
                  <a:srgbClr val="0000FF"/>
                </a:solidFill>
                <a:latin typeface="Bookman Old Style"/>
                <a:cs typeface="Bookman Old Style"/>
              </a:rPr>
              <a:t> </a:t>
            </a:r>
            <a:r>
              <a:rPr sz="2800" b="1" spc="0" dirty="0" smtClean="0">
                <a:solidFill>
                  <a:srgbClr val="0000FF"/>
                </a:solidFill>
                <a:latin typeface="Bookman Old Style"/>
                <a:cs typeface="Bookman Old Style"/>
              </a:rPr>
              <a:t>PE</a:t>
            </a:r>
            <a:r>
              <a:rPr sz="2800" b="1" spc="4" dirty="0" smtClean="0">
                <a:solidFill>
                  <a:srgbClr val="0000FF"/>
                </a:solidFill>
                <a:latin typeface="Bookman Old Style"/>
                <a:cs typeface="Bookman Old Style"/>
              </a:rPr>
              <a:t>R</a:t>
            </a:r>
            <a:r>
              <a:rPr sz="2800" b="1" spc="0" dirty="0" smtClean="0">
                <a:solidFill>
                  <a:srgbClr val="0000FF"/>
                </a:solidFill>
                <a:latin typeface="Bookman Old Style"/>
                <a:cs typeface="Bookman Old Style"/>
              </a:rPr>
              <a:t>SEKUT</a:t>
            </a:r>
            <a:r>
              <a:rPr sz="2800" b="1" spc="-9" dirty="0" smtClean="0">
                <a:solidFill>
                  <a:srgbClr val="0000FF"/>
                </a:solidFill>
                <a:latin typeface="Bookman Old Style"/>
                <a:cs typeface="Bookman Old Style"/>
              </a:rPr>
              <a:t>U</a:t>
            </a:r>
            <a:r>
              <a:rPr sz="2800" b="1" spc="0" dirty="0" smtClean="0">
                <a:solidFill>
                  <a:srgbClr val="0000FF"/>
                </a:solidFill>
                <a:latin typeface="Bookman Old Style"/>
                <a:cs typeface="Bookman Old Style"/>
              </a:rPr>
              <a:t>AN</a:t>
            </a:r>
            <a:endParaRPr sz="2800" b="1" dirty="0" smtClean="0">
              <a:latin typeface="Bookman Old Style"/>
              <a:cs typeface="Bookman Old Style"/>
            </a:endParaRPr>
          </a:p>
          <a:p>
            <a:pPr marL="110236">
              <a:lnSpc>
                <a:spcPct val="97819"/>
              </a:lnSpc>
              <a:spcBef>
                <a:spcPts val="1317"/>
              </a:spcBef>
            </a:pPr>
            <a:r>
              <a:rPr sz="2400" spc="0" dirty="0" err="1" smtClean="0">
                <a:latin typeface="Bookman Old Style"/>
                <a:cs typeface="Bookman Old Style"/>
              </a:rPr>
              <a:t>Dikenali</a:t>
            </a:r>
            <a:r>
              <a:rPr sz="2400" spc="0" dirty="0" smtClean="0">
                <a:latin typeface="Bookman Old Style"/>
                <a:cs typeface="Bookman Old Style"/>
              </a:rPr>
              <a:t> juga sbg P</a:t>
            </a:r>
            <a:r>
              <a:rPr sz="2400" spc="-14" dirty="0" smtClean="0">
                <a:latin typeface="Bookman Old Style"/>
                <a:cs typeface="Bookman Old Style"/>
              </a:rPr>
              <a:t>T</a:t>
            </a:r>
            <a:r>
              <a:rPr sz="2400" spc="0" dirty="0" smtClean="0">
                <a:latin typeface="Bookman Old Style"/>
                <a:cs typeface="Bookman Old Style"/>
              </a:rPr>
              <a:t>P</a:t>
            </a:r>
            <a:r>
              <a:rPr sz="2400" spc="9" dirty="0" smtClean="0">
                <a:latin typeface="Bookman Old Style"/>
                <a:cs typeface="Bookman Old Style"/>
              </a:rPr>
              <a:t> </a:t>
            </a:r>
            <a:r>
              <a:rPr sz="2400" spc="0" dirty="0" smtClean="0">
                <a:latin typeface="Bookman Old Style"/>
                <a:cs typeface="Bookman Old Style"/>
              </a:rPr>
              <a:t>di mana</a:t>
            </a:r>
            <a:r>
              <a:rPr sz="2400" spc="-29" dirty="0" smtClean="0">
                <a:latin typeface="Bookman Old Style"/>
                <a:cs typeface="Bookman Old Style"/>
              </a:rPr>
              <a:t> </a:t>
            </a:r>
            <a:r>
              <a:rPr sz="2400" spc="0" dirty="0" smtClean="0">
                <a:latin typeface="Bookman Old Style"/>
                <a:cs typeface="Bookman Old Style"/>
              </a:rPr>
              <a:t>bertanggungjawab</a:t>
            </a:r>
            <a:endParaRPr sz="2400" dirty="0">
              <a:latin typeface="Bookman Old Style"/>
              <a:cs typeface="Bookman Old Style"/>
            </a:endParaRPr>
          </a:p>
          <a:p>
            <a:pPr marL="12700" marR="53667">
              <a:lnSpc>
                <a:spcPts val="2590"/>
              </a:lnSpc>
              <a:spcBef>
                <a:spcPts val="129"/>
              </a:spcBef>
            </a:pPr>
            <a:r>
              <a:rPr lang="en-US" sz="3600" spc="0" baseline="1183" dirty="0" smtClean="0">
                <a:latin typeface="Bookman Old Style"/>
                <a:cs typeface="Bookman Old Style"/>
              </a:rPr>
              <a:t> </a:t>
            </a:r>
            <a:r>
              <a:rPr sz="3600" spc="0" baseline="1183" dirty="0" err="1" smtClean="0">
                <a:latin typeface="Bookman Old Style"/>
                <a:cs typeface="Bookman Old Style"/>
              </a:rPr>
              <a:t>ke</a:t>
            </a:r>
            <a:r>
              <a:rPr sz="3600" spc="0" baseline="1183" dirty="0" smtClean="0">
                <a:latin typeface="Bookman Old Style"/>
                <a:cs typeface="Bookman Old Style"/>
              </a:rPr>
              <a:t> atas</a:t>
            </a:r>
            <a:r>
              <a:rPr sz="3600" spc="-9" baseline="1183" dirty="0" smtClean="0">
                <a:latin typeface="Bookman Old Style"/>
                <a:cs typeface="Bookman Old Style"/>
              </a:rPr>
              <a:t> </a:t>
            </a:r>
            <a:r>
              <a:rPr sz="3600" spc="0" baseline="1183" dirty="0" smtClean="0">
                <a:latin typeface="Bookman Old Style"/>
                <a:cs typeface="Bookman Old Style"/>
              </a:rPr>
              <a:t>tanah persekutuan</a:t>
            </a:r>
            <a:endParaRPr sz="2400" dirty="0">
              <a:latin typeface="Bookman Old Style"/>
              <a:cs typeface="Bookman Old Styl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88340" y="1597455"/>
            <a:ext cx="304477" cy="4829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800"/>
              </a:lnSpc>
              <a:spcBef>
                <a:spcPts val="190"/>
              </a:spcBef>
            </a:pPr>
            <a:r>
              <a:rPr sz="3600" spc="0" dirty="0" smtClean="0">
                <a:solidFill>
                  <a:srgbClr val="A4AB81"/>
                </a:solidFill>
                <a:latin typeface="Bookman Old Style"/>
                <a:cs typeface="Bookman Old Style"/>
              </a:rPr>
              <a:t>•</a:t>
            </a:r>
            <a:endParaRPr sz="3600">
              <a:latin typeface="Bookman Old Style"/>
              <a:cs typeface="Bookman Old Styl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28674" y="2451507"/>
            <a:ext cx="7395209" cy="39155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0967">
              <a:lnSpc>
                <a:spcPts val="2580"/>
              </a:lnSpc>
              <a:spcBef>
                <a:spcPts val="129"/>
              </a:spcBef>
            </a:pPr>
            <a:r>
              <a:rPr sz="3600" spc="0" baseline="1183" dirty="0" err="1" smtClean="0">
                <a:latin typeface="Bookman Old Style"/>
                <a:cs typeface="Bookman Old Style"/>
              </a:rPr>
              <a:t>Berunding</a:t>
            </a:r>
            <a:r>
              <a:rPr sz="3600" spc="14" baseline="1183" dirty="0" smtClean="0">
                <a:latin typeface="Bookman Old Style"/>
                <a:cs typeface="Bookman Old Style"/>
              </a:rPr>
              <a:t> </a:t>
            </a:r>
            <a:r>
              <a:rPr sz="3600" spc="0" baseline="1183" dirty="0" err="1" smtClean="0">
                <a:latin typeface="Bookman Old Style"/>
                <a:cs typeface="Bookman Old Style"/>
              </a:rPr>
              <a:t>dengan</a:t>
            </a:r>
            <a:r>
              <a:rPr sz="3600" spc="0" baseline="1183" dirty="0" smtClean="0">
                <a:latin typeface="Bookman Old Style"/>
                <a:cs typeface="Bookman Old Style"/>
              </a:rPr>
              <a:t> mana</a:t>
            </a:r>
            <a:r>
              <a:rPr sz="3600" spc="-19" baseline="1183" dirty="0" smtClean="0">
                <a:latin typeface="Bookman Old Style"/>
                <a:cs typeface="Bookman Old Style"/>
              </a:rPr>
              <a:t> </a:t>
            </a:r>
            <a:r>
              <a:rPr sz="3600" spc="0" baseline="1183" dirty="0" smtClean="0">
                <a:latin typeface="Bookman Old Style"/>
                <a:cs typeface="Bookman Old Style"/>
              </a:rPr>
              <a:t>P</a:t>
            </a:r>
            <a:r>
              <a:rPr sz="3600" spc="-14" baseline="1183" dirty="0" smtClean="0">
                <a:latin typeface="Bookman Old Style"/>
                <a:cs typeface="Bookman Old Style"/>
              </a:rPr>
              <a:t>T</a:t>
            </a:r>
            <a:r>
              <a:rPr sz="3600" spc="0" baseline="1183" dirty="0" smtClean="0">
                <a:latin typeface="Bookman Old Style"/>
                <a:cs typeface="Bookman Old Style"/>
              </a:rPr>
              <a:t>G</a:t>
            </a:r>
            <a:r>
              <a:rPr lang="en-US" sz="3600" spc="0" baseline="1183" dirty="0" smtClean="0">
                <a:latin typeface="Bookman Old Style"/>
                <a:cs typeface="Bookman Old Style"/>
              </a:rPr>
              <a:t> </a:t>
            </a:r>
            <a:r>
              <a:rPr lang="en-US" sz="3600" spc="0" baseline="1183" dirty="0" err="1" smtClean="0">
                <a:latin typeface="Bookman Old Style"/>
                <a:cs typeface="Bookman Old Style"/>
              </a:rPr>
              <a:t>negeri</a:t>
            </a:r>
            <a:r>
              <a:rPr lang="en-US" sz="3600" spc="0" baseline="1183" dirty="0" smtClean="0">
                <a:latin typeface="Bookman Old Style"/>
                <a:cs typeface="Bookman Old Style"/>
              </a:rPr>
              <a:t> </a:t>
            </a:r>
            <a:endParaRPr sz="2400" dirty="0" smtClean="0">
              <a:latin typeface="Bookman Old Style"/>
              <a:cs typeface="Bookman Old Style"/>
            </a:endParaRPr>
          </a:p>
          <a:p>
            <a:pPr marL="12700" marR="40967">
              <a:lnSpc>
                <a:spcPts val="2590"/>
              </a:lnSpc>
              <a:spcBef>
                <a:spcPts val="0"/>
              </a:spcBef>
            </a:pPr>
            <a:endParaRPr dirty="0" smtClean="0">
              <a:latin typeface="Bookman Old Style"/>
              <a:cs typeface="Bookman Old Style"/>
            </a:endParaRPr>
          </a:p>
          <a:p>
            <a:pPr marL="12700" marR="400929">
              <a:lnSpc>
                <a:spcPts val="2590"/>
              </a:lnSpc>
              <a:spcBef>
                <a:spcPts val="543"/>
              </a:spcBef>
            </a:pPr>
            <a:r>
              <a:rPr sz="2400" spc="0" dirty="0" err="1" smtClean="0">
                <a:latin typeface="Bookman Old Style"/>
                <a:cs typeface="Bookman Old Style"/>
              </a:rPr>
              <a:t>Mendapatkan</a:t>
            </a:r>
            <a:r>
              <a:rPr sz="2400" spc="-9" dirty="0" smtClean="0">
                <a:latin typeface="Bookman Old Style"/>
                <a:cs typeface="Bookman Old Style"/>
              </a:rPr>
              <a:t> </a:t>
            </a:r>
            <a:r>
              <a:rPr sz="2400" spc="0" dirty="0" smtClean="0">
                <a:latin typeface="Bookman Old Style"/>
                <a:cs typeface="Bookman Old Style"/>
              </a:rPr>
              <a:t>maklumat,</a:t>
            </a:r>
            <a:r>
              <a:rPr sz="2400" spc="-9" dirty="0" smtClean="0">
                <a:latin typeface="Bookman Old Style"/>
                <a:cs typeface="Bookman Old Style"/>
              </a:rPr>
              <a:t> </a:t>
            </a:r>
            <a:r>
              <a:rPr sz="2400" spc="0" dirty="0" smtClean="0">
                <a:latin typeface="Bookman Old Style"/>
                <a:cs typeface="Bookman Old Style"/>
              </a:rPr>
              <a:t>laporan dan data mengenai pemberimilikan dan urusan tanah</a:t>
            </a:r>
            <a:endParaRPr sz="2400" dirty="0">
              <a:latin typeface="Bookman Old Style"/>
              <a:cs typeface="Bookman Old Style"/>
            </a:endParaRPr>
          </a:p>
          <a:p>
            <a:pPr marL="12700" marR="40967">
              <a:lnSpc>
                <a:spcPct val="97819"/>
              </a:lnSpc>
              <a:spcBef>
                <a:spcPts val="255"/>
              </a:spcBef>
            </a:pPr>
            <a:endParaRPr lang="en-US" sz="1100" spc="0" dirty="0" smtClean="0">
              <a:latin typeface="Bookman Old Style"/>
              <a:cs typeface="Bookman Old Style"/>
            </a:endParaRPr>
          </a:p>
          <a:p>
            <a:pPr marL="12700" marR="40967">
              <a:lnSpc>
                <a:spcPct val="97819"/>
              </a:lnSpc>
              <a:spcBef>
                <a:spcPts val="255"/>
              </a:spcBef>
            </a:pPr>
            <a:r>
              <a:rPr sz="2400" spc="0" dirty="0" err="1" smtClean="0">
                <a:latin typeface="Bookman Old Style"/>
                <a:cs typeface="Bookman Old Style"/>
              </a:rPr>
              <a:t>Menganjurkan</a:t>
            </a:r>
            <a:r>
              <a:rPr sz="2400" spc="14" dirty="0" smtClean="0">
                <a:latin typeface="Bookman Old Style"/>
                <a:cs typeface="Bookman Old Style"/>
              </a:rPr>
              <a:t> </a:t>
            </a:r>
            <a:r>
              <a:rPr sz="2400" spc="0" dirty="0" err="1" smtClean="0">
                <a:latin typeface="Bookman Old Style"/>
                <a:cs typeface="Bookman Old Style"/>
              </a:rPr>
              <a:t>persidangan</a:t>
            </a:r>
            <a:r>
              <a:rPr sz="2400" spc="0" dirty="0" smtClean="0">
                <a:latin typeface="Bookman Old Style"/>
                <a:cs typeface="Bookman Old Style"/>
              </a:rPr>
              <a:t>/</a:t>
            </a:r>
            <a:r>
              <a:rPr sz="2400" spc="0" dirty="0" err="1" smtClean="0">
                <a:latin typeface="Bookman Old Style"/>
                <a:cs typeface="Bookman Old Style"/>
              </a:rPr>
              <a:t>mesyua</a:t>
            </a:r>
            <a:r>
              <a:rPr sz="2400" spc="-9" dirty="0" err="1" smtClean="0">
                <a:latin typeface="Bookman Old Style"/>
                <a:cs typeface="Bookman Old Style"/>
              </a:rPr>
              <a:t>r</a:t>
            </a:r>
            <a:r>
              <a:rPr sz="2400" spc="0" dirty="0" err="1" smtClean="0">
                <a:latin typeface="Bookman Old Style"/>
                <a:cs typeface="Bookman Old Style"/>
              </a:rPr>
              <a:t>at</a:t>
            </a:r>
            <a:r>
              <a:rPr sz="2400" spc="-9" dirty="0" smtClean="0">
                <a:latin typeface="Bookman Old Style"/>
                <a:cs typeface="Bookman Old Style"/>
              </a:rPr>
              <a:t> </a:t>
            </a:r>
            <a:r>
              <a:rPr sz="2400" spc="0" dirty="0" smtClean="0">
                <a:latin typeface="Bookman Old Style"/>
                <a:cs typeface="Bookman Old Style"/>
              </a:rPr>
              <a:t>dengan P</a:t>
            </a:r>
            <a:r>
              <a:rPr sz="2400" spc="-14" dirty="0" smtClean="0">
                <a:latin typeface="Bookman Old Style"/>
                <a:cs typeface="Bookman Old Style"/>
              </a:rPr>
              <a:t>T</a:t>
            </a:r>
            <a:r>
              <a:rPr sz="2400" spc="0" dirty="0" smtClean="0">
                <a:latin typeface="Bookman Old Style"/>
                <a:cs typeface="Bookman Old Style"/>
              </a:rPr>
              <a:t>G</a:t>
            </a:r>
            <a:r>
              <a:rPr sz="2400" spc="14" dirty="0" smtClean="0">
                <a:latin typeface="Bookman Old Style"/>
                <a:cs typeface="Bookman Old Style"/>
              </a:rPr>
              <a:t> </a:t>
            </a:r>
            <a:r>
              <a:rPr sz="2400" spc="0" dirty="0" smtClean="0">
                <a:latin typeface="Bookman Old Style"/>
                <a:cs typeface="Bookman Old Style"/>
              </a:rPr>
              <a:t>negeri dengan</a:t>
            </a:r>
            <a:r>
              <a:rPr sz="2400" spc="14" dirty="0" smtClean="0">
                <a:latin typeface="Bookman Old Style"/>
                <a:cs typeface="Bookman Old Style"/>
              </a:rPr>
              <a:t> </a:t>
            </a:r>
            <a:r>
              <a:rPr sz="2400" spc="0" dirty="0" smtClean="0">
                <a:latin typeface="Bookman Old Style"/>
                <a:cs typeface="Bookman Old Style"/>
              </a:rPr>
              <a:t>tujuan membincang tentang pentadbiran </a:t>
            </a:r>
            <a:r>
              <a:rPr sz="2400" spc="0" dirty="0" err="1" smtClean="0">
                <a:latin typeface="Bookman Old Style"/>
                <a:cs typeface="Bookman Old Style"/>
              </a:rPr>
              <a:t>dan</a:t>
            </a:r>
            <a:r>
              <a:rPr sz="2400" spc="-9" dirty="0" smtClean="0">
                <a:latin typeface="Bookman Old Style"/>
                <a:cs typeface="Bookman Old Style"/>
              </a:rPr>
              <a:t> </a:t>
            </a:r>
            <a:r>
              <a:rPr sz="2400" spc="0" dirty="0" err="1" smtClean="0">
                <a:latin typeface="Bookman Old Style"/>
                <a:cs typeface="Bookman Old Style"/>
              </a:rPr>
              <a:t>undang-undang</a:t>
            </a:r>
            <a:r>
              <a:rPr sz="2400" spc="0" dirty="0" smtClean="0">
                <a:latin typeface="Bookman Old Style"/>
                <a:cs typeface="Bookman Old Style"/>
              </a:rPr>
              <a:t> tanah</a:t>
            </a:r>
            <a:endParaRPr sz="2400" dirty="0">
              <a:latin typeface="Bookman Old Style"/>
              <a:cs typeface="Bookman Old Style"/>
            </a:endParaRPr>
          </a:p>
          <a:p>
            <a:pPr marL="12700" marR="77918">
              <a:lnSpc>
                <a:spcPts val="2590"/>
              </a:lnSpc>
              <a:spcBef>
                <a:spcPts val="579"/>
              </a:spcBef>
            </a:pPr>
            <a:endParaRPr lang="en-US" sz="1600" spc="0" dirty="0" smtClean="0">
              <a:latin typeface="Bookman Old Style"/>
              <a:cs typeface="Bookman Old Style"/>
            </a:endParaRPr>
          </a:p>
          <a:p>
            <a:pPr marL="12700" marR="77918">
              <a:lnSpc>
                <a:spcPts val="2590"/>
              </a:lnSpc>
              <a:spcBef>
                <a:spcPts val="579"/>
              </a:spcBef>
            </a:pPr>
            <a:r>
              <a:rPr sz="2400" spc="0" dirty="0" err="1" smtClean="0">
                <a:latin typeface="Bookman Old Style"/>
                <a:cs typeface="Bookman Old Style"/>
              </a:rPr>
              <a:t>Memeriksa</a:t>
            </a:r>
            <a:r>
              <a:rPr sz="2400" spc="0" dirty="0" smtClean="0">
                <a:latin typeface="Bookman Old Style"/>
                <a:cs typeface="Bookman Old Style"/>
              </a:rPr>
              <a:t> rekod mana-mana</a:t>
            </a:r>
            <a:r>
              <a:rPr sz="2400" spc="-19" dirty="0" smtClean="0">
                <a:latin typeface="Bookman Old Style"/>
                <a:cs typeface="Bookman Old Style"/>
              </a:rPr>
              <a:t> </a:t>
            </a:r>
            <a:r>
              <a:rPr sz="2400" spc="0" dirty="0" smtClean="0">
                <a:latin typeface="Bookman Old Style"/>
                <a:cs typeface="Bookman Old Style"/>
              </a:rPr>
              <a:t>tanah di Pejabat Pendaftar</a:t>
            </a:r>
            <a:r>
              <a:rPr sz="2400" spc="-19" dirty="0" smtClean="0">
                <a:latin typeface="Bookman Old Style"/>
                <a:cs typeface="Bookman Old Style"/>
              </a:rPr>
              <a:t> </a:t>
            </a:r>
            <a:r>
              <a:rPr sz="2400" spc="0" dirty="0" smtClean="0">
                <a:latin typeface="Bookman Old Style"/>
                <a:cs typeface="Bookman Old Style"/>
              </a:rPr>
              <a:t>atau Pejabat</a:t>
            </a:r>
            <a:r>
              <a:rPr sz="2400" spc="-9" dirty="0" smtClean="0">
                <a:latin typeface="Bookman Old Style"/>
                <a:cs typeface="Bookman Old Style"/>
              </a:rPr>
              <a:t> T</a:t>
            </a:r>
            <a:r>
              <a:rPr sz="2400" spc="0" dirty="0" smtClean="0">
                <a:latin typeface="Bookman Old Style"/>
                <a:cs typeface="Bookman Old Style"/>
              </a:rPr>
              <a:t>anah </a:t>
            </a:r>
            <a:r>
              <a:rPr sz="2400" spc="0" dirty="0" err="1" smtClean="0">
                <a:latin typeface="Bookman Old Style"/>
                <a:cs typeface="Bookman Old Style"/>
              </a:rPr>
              <a:t>dengan</a:t>
            </a:r>
            <a:r>
              <a:rPr sz="2400" spc="0" dirty="0" smtClean="0">
                <a:latin typeface="Bookman Old Style"/>
                <a:cs typeface="Bookman Old Style"/>
              </a:rPr>
              <a:t> </a:t>
            </a:r>
            <a:r>
              <a:rPr sz="2400" spc="0" dirty="0" err="1" smtClean="0">
                <a:latin typeface="Bookman Old Style"/>
                <a:cs typeface="Bookman Old Style"/>
              </a:rPr>
              <a:t>kebenaran</a:t>
            </a:r>
            <a:r>
              <a:rPr sz="2400" spc="-9" dirty="0" smtClean="0">
                <a:latin typeface="Bookman Old Style"/>
                <a:cs typeface="Bookman Old Style"/>
              </a:rPr>
              <a:t> </a:t>
            </a:r>
            <a:r>
              <a:rPr sz="2400" spc="0" dirty="0" smtClean="0">
                <a:latin typeface="Bookman Old Style"/>
                <a:cs typeface="Bookman Old Style"/>
              </a:rPr>
              <a:t>P</a:t>
            </a:r>
            <a:r>
              <a:rPr sz="2400" spc="-14" dirty="0" smtClean="0">
                <a:latin typeface="Bookman Old Style"/>
                <a:cs typeface="Bookman Old Style"/>
              </a:rPr>
              <a:t>T</a:t>
            </a:r>
            <a:r>
              <a:rPr sz="2400" spc="0" dirty="0" smtClean="0">
                <a:latin typeface="Bookman Old Style"/>
                <a:cs typeface="Bookman Old Style"/>
              </a:rPr>
              <a:t>G</a:t>
            </a:r>
            <a:r>
              <a:rPr sz="2400" spc="14" dirty="0" smtClean="0">
                <a:latin typeface="Bookman Old Style"/>
                <a:cs typeface="Bookman Old Style"/>
              </a:rPr>
              <a:t> </a:t>
            </a:r>
            <a:r>
              <a:rPr sz="2400" spc="0" dirty="0" smtClean="0">
                <a:latin typeface="Bookman Old Style"/>
                <a:cs typeface="Bookman Old Style"/>
              </a:rPr>
              <a:t>Negeri</a:t>
            </a:r>
            <a:endParaRPr sz="2400" dirty="0">
              <a:latin typeface="Bookman Old Style"/>
              <a:cs typeface="Bookman Old Styl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81836" y="2488843"/>
            <a:ext cx="207792" cy="2844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10"/>
              </a:lnSpc>
              <a:spcBef>
                <a:spcPts val="235"/>
              </a:spcBef>
            </a:pPr>
            <a:r>
              <a:rPr sz="3000" spc="0" baseline="3147" dirty="0" smtClean="0">
                <a:solidFill>
                  <a:srgbClr val="93B6D2"/>
                </a:solidFill>
                <a:latin typeface="Aharoni"/>
                <a:cs typeface="Aharoni"/>
              </a:rPr>
              <a:t></a:t>
            </a:r>
            <a:endParaRPr sz="2000" dirty="0">
              <a:latin typeface="Aharoni"/>
              <a:cs typeface="Aharon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81836" y="3220617"/>
            <a:ext cx="207792" cy="2844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10"/>
              </a:lnSpc>
              <a:spcBef>
                <a:spcPts val="235"/>
              </a:spcBef>
            </a:pPr>
            <a:r>
              <a:rPr sz="3000" spc="0" baseline="3147" dirty="0" smtClean="0">
                <a:solidFill>
                  <a:srgbClr val="93B6D2"/>
                </a:solidFill>
                <a:latin typeface="Aharoni"/>
                <a:cs typeface="Aharoni"/>
              </a:rPr>
              <a:t></a:t>
            </a:r>
            <a:endParaRPr sz="2000" dirty="0">
              <a:latin typeface="Aharoni"/>
              <a:cs typeface="Aharon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81836" y="4093636"/>
            <a:ext cx="207792" cy="2844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97"/>
              </a:spcBef>
            </a:pPr>
            <a:r>
              <a:rPr sz="3075" spc="0" baseline="3070" dirty="0" smtClean="0">
                <a:solidFill>
                  <a:srgbClr val="93B6D2"/>
                </a:solidFill>
                <a:latin typeface="Aharoni"/>
                <a:cs typeface="Aharoni"/>
              </a:rPr>
              <a:t></a:t>
            </a:r>
            <a:endParaRPr sz="2050" dirty="0">
              <a:latin typeface="Aharoni"/>
              <a:cs typeface="Aharon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81836" y="5583143"/>
            <a:ext cx="207792" cy="2844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10"/>
              </a:lnSpc>
              <a:spcBef>
                <a:spcPts val="235"/>
              </a:spcBef>
            </a:pPr>
            <a:r>
              <a:rPr sz="3000" spc="0" baseline="3147" dirty="0" smtClean="0">
                <a:solidFill>
                  <a:srgbClr val="93B6D2"/>
                </a:solidFill>
                <a:latin typeface="Aharoni"/>
                <a:cs typeface="Aharoni"/>
              </a:rPr>
              <a:t></a:t>
            </a:r>
            <a:endParaRPr sz="2000" dirty="0">
              <a:latin typeface="Aharoni"/>
              <a:cs typeface="Aharon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523224" y="6551585"/>
            <a:ext cx="200659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40"/>
              </a:lnSpc>
              <a:spcBef>
                <a:spcPts val="67"/>
              </a:spcBef>
            </a:pPr>
            <a:r>
              <a:rPr sz="1200" spc="0" dirty="0" smtClean="0">
                <a:solidFill>
                  <a:srgbClr val="705A51"/>
                </a:solidFill>
                <a:latin typeface="Gill Sans MT"/>
                <a:cs typeface="Gill Sans MT"/>
              </a:rPr>
              <a:t>29</a:t>
            </a:r>
            <a:endParaRPr sz="1200">
              <a:latin typeface="Gill Sans MT"/>
              <a:cs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290696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11" name="object 11"/>
          <p:cNvSpPr/>
          <p:nvPr/>
        </p:nvSpPr>
        <p:spPr>
          <a:xfrm>
            <a:off x="-9525" y="-7111"/>
            <a:ext cx="9163050" cy="10413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381500" y="-7111"/>
            <a:ext cx="4762500" cy="6071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-2701" y="-21208"/>
            <a:ext cx="9127524" cy="10417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-749" y="52450"/>
            <a:ext cx="9145638" cy="9017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81000" y="601462"/>
            <a:ext cx="8904732" cy="123867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>
              <a:solidFill>
                <a:srgbClr val="0070C0"/>
              </a:solidFill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733800" y="1133855"/>
            <a:ext cx="1862327" cy="101193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>
              <a:solidFill>
                <a:srgbClr val="0070C0"/>
              </a:solidFill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995672" y="1133855"/>
            <a:ext cx="755903" cy="101193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328316" y="792646"/>
            <a:ext cx="6526623" cy="10312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820"/>
              </a:lnSpc>
              <a:spcBef>
                <a:spcPts val="191"/>
              </a:spcBef>
            </a:pPr>
            <a:endParaRPr sz="3600" dirty="0">
              <a:latin typeface="Bookman Old Style"/>
              <a:cs typeface="Bookman Old Styl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70052" y="2222176"/>
            <a:ext cx="5076597" cy="131952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90"/>
              </a:lnSpc>
              <a:spcBef>
                <a:spcPts val="149"/>
              </a:spcBef>
            </a:pPr>
            <a:r>
              <a:rPr sz="3525" spc="4" baseline="1339" dirty="0" smtClean="0">
                <a:solidFill>
                  <a:srgbClr val="93B6D2"/>
                </a:solidFill>
                <a:latin typeface="Aharoni"/>
                <a:cs typeface="Aharoni"/>
              </a:rPr>
              <a:t></a:t>
            </a:r>
            <a:r>
              <a:rPr sz="4200" spc="0" baseline="1014" dirty="0" smtClean="0">
                <a:latin typeface="Bookman Old Style"/>
                <a:cs typeface="Bookman Old Style"/>
              </a:rPr>
              <a:t>untuk</a:t>
            </a:r>
            <a:r>
              <a:rPr sz="4200" spc="9" baseline="1014" dirty="0" smtClean="0">
                <a:latin typeface="Bookman Old Style"/>
                <a:cs typeface="Bookman Old Style"/>
              </a:rPr>
              <a:t> </a:t>
            </a:r>
            <a:r>
              <a:rPr sz="4200" spc="0" baseline="1014" dirty="0" smtClean="0">
                <a:latin typeface="Bookman Old Style"/>
                <a:cs typeface="Bookman Old Style"/>
              </a:rPr>
              <a:t>memberi</a:t>
            </a:r>
            <a:r>
              <a:rPr sz="4200" spc="-89" baseline="1014" dirty="0" smtClean="0">
                <a:latin typeface="Bookman Old Style"/>
                <a:cs typeface="Bookman Old Style"/>
              </a:rPr>
              <a:t> </a:t>
            </a:r>
            <a:r>
              <a:rPr sz="4200" spc="0" baseline="1014" dirty="0" smtClean="0">
                <a:latin typeface="Bookman Old Style"/>
                <a:cs typeface="Bookman Old Style"/>
              </a:rPr>
              <a:t>milik</a:t>
            </a:r>
            <a:r>
              <a:rPr sz="4200" spc="-58" baseline="1014" dirty="0" smtClean="0">
                <a:latin typeface="Bookman Old Style"/>
                <a:cs typeface="Bookman Old Style"/>
              </a:rPr>
              <a:t> </a:t>
            </a:r>
            <a:r>
              <a:rPr sz="4200" spc="0" baseline="1014" dirty="0" smtClean="0">
                <a:latin typeface="Bookman Old Style"/>
                <a:cs typeface="Bookman Old Style"/>
              </a:rPr>
              <a:t>ta</a:t>
            </a:r>
            <a:r>
              <a:rPr sz="4200" spc="4" baseline="1014" dirty="0" smtClean="0">
                <a:latin typeface="Bookman Old Style"/>
                <a:cs typeface="Bookman Old Style"/>
              </a:rPr>
              <a:t>n</a:t>
            </a:r>
            <a:r>
              <a:rPr sz="4200" spc="0" baseline="1014" dirty="0" smtClean="0">
                <a:latin typeface="Bookman Old Style"/>
                <a:cs typeface="Bookman Old Style"/>
              </a:rPr>
              <a:t>ah</a:t>
            </a:r>
            <a:endParaRPr sz="2800" dirty="0">
              <a:latin typeface="Bookman Old Style"/>
              <a:cs typeface="Bookman Old Style"/>
            </a:endParaRPr>
          </a:p>
          <a:p>
            <a:pPr marL="12700" marR="24327">
              <a:lnSpc>
                <a:spcPct val="100068"/>
              </a:lnSpc>
              <a:spcBef>
                <a:spcPts val="595"/>
              </a:spcBef>
            </a:pPr>
            <a:r>
              <a:rPr sz="2350" spc="4" dirty="0" smtClean="0">
                <a:solidFill>
                  <a:srgbClr val="93B6D2"/>
                </a:solidFill>
                <a:latin typeface="Aharoni"/>
                <a:cs typeface="Aharoni"/>
              </a:rPr>
              <a:t></a:t>
            </a:r>
            <a:r>
              <a:rPr sz="2800" spc="0" dirty="0" smtClean="0">
                <a:latin typeface="Bookman Old Style"/>
                <a:cs typeface="Bookman Old Style"/>
              </a:rPr>
              <a:t>meri</a:t>
            </a:r>
            <a:r>
              <a:rPr sz="2800" spc="4" dirty="0" smtClean="0">
                <a:latin typeface="Bookman Old Style"/>
                <a:cs typeface="Bookman Old Style"/>
              </a:rPr>
              <a:t>z</a:t>
            </a:r>
            <a:r>
              <a:rPr sz="2800" spc="0" dirty="0" smtClean="0">
                <a:latin typeface="Bookman Old Style"/>
                <a:cs typeface="Bookman Old Style"/>
              </a:rPr>
              <a:t>ab</a:t>
            </a:r>
            <a:r>
              <a:rPr sz="2800" spc="-14" dirty="0" smtClean="0">
                <a:latin typeface="Bookman Old Style"/>
                <a:cs typeface="Bookman Old Style"/>
              </a:rPr>
              <a:t>k</a:t>
            </a:r>
            <a:r>
              <a:rPr sz="2800" spc="0" dirty="0" smtClean="0">
                <a:latin typeface="Bookman Old Style"/>
                <a:cs typeface="Bookman Old Style"/>
              </a:rPr>
              <a:t>an</a:t>
            </a:r>
            <a:r>
              <a:rPr sz="2800" spc="59" dirty="0" smtClean="0">
                <a:latin typeface="Bookman Old Style"/>
                <a:cs typeface="Bookman Old Style"/>
              </a:rPr>
              <a:t> </a:t>
            </a:r>
            <a:r>
              <a:rPr sz="2800" spc="0" dirty="0" smtClean="0">
                <a:latin typeface="Bookman Old Style"/>
                <a:cs typeface="Bookman Old Style"/>
              </a:rPr>
              <a:t>ta</a:t>
            </a:r>
            <a:r>
              <a:rPr sz="2800" spc="4" dirty="0" smtClean="0">
                <a:latin typeface="Bookman Old Style"/>
                <a:cs typeface="Bookman Old Style"/>
              </a:rPr>
              <a:t>n</a:t>
            </a:r>
            <a:r>
              <a:rPr sz="2800" spc="0" dirty="0" smtClean="0">
                <a:latin typeface="Bookman Old Style"/>
                <a:cs typeface="Bookman Old Style"/>
              </a:rPr>
              <a:t>ah</a:t>
            </a:r>
            <a:r>
              <a:rPr sz="2800" spc="-79" dirty="0" smtClean="0">
                <a:latin typeface="Bookman Old Style"/>
                <a:cs typeface="Bookman Old Style"/>
              </a:rPr>
              <a:t> </a:t>
            </a:r>
            <a:r>
              <a:rPr sz="2800" spc="0" dirty="0" err="1" smtClean="0">
                <a:latin typeface="Bookman Old Style"/>
                <a:cs typeface="Bookman Old Style"/>
              </a:rPr>
              <a:t>kerajaan</a:t>
            </a:r>
            <a:r>
              <a:rPr sz="2800" spc="0" dirty="0" smtClean="0">
                <a:latin typeface="Bookman Old Style"/>
                <a:cs typeface="Bookman Old Style"/>
              </a:rPr>
              <a:t> </a:t>
            </a:r>
            <a:r>
              <a:rPr lang="en-US" sz="2800" spc="0" dirty="0" smtClean="0">
                <a:latin typeface="Bookman Old Style"/>
                <a:cs typeface="Bookman Old Style"/>
              </a:rPr>
              <a:t>      </a:t>
            </a:r>
            <a:r>
              <a:rPr sz="2800" spc="0" dirty="0" err="1" smtClean="0">
                <a:latin typeface="Bookman Old Style"/>
                <a:cs typeface="Bookman Old Style"/>
              </a:rPr>
              <a:t>ta</a:t>
            </a:r>
            <a:r>
              <a:rPr sz="2800" spc="4" dirty="0" err="1" smtClean="0">
                <a:latin typeface="Bookman Old Style"/>
                <a:cs typeface="Bookman Old Style"/>
              </a:rPr>
              <a:t>n</a:t>
            </a:r>
            <a:r>
              <a:rPr sz="2800" spc="0" dirty="0" err="1" smtClean="0">
                <a:latin typeface="Bookman Old Style"/>
                <a:cs typeface="Bookman Old Style"/>
              </a:rPr>
              <a:t>ah</a:t>
            </a:r>
            <a:r>
              <a:rPr sz="2800" spc="-60" dirty="0" smtClean="0">
                <a:latin typeface="Bookman Old Style"/>
                <a:cs typeface="Bookman Old Style"/>
              </a:rPr>
              <a:t> </a:t>
            </a:r>
            <a:r>
              <a:rPr sz="2800" spc="0" dirty="0" smtClean="0">
                <a:latin typeface="Bookman Old Style"/>
                <a:cs typeface="Bookman Old Style"/>
              </a:rPr>
              <a:t>ri</a:t>
            </a:r>
            <a:r>
              <a:rPr sz="2800" spc="4" dirty="0" smtClean="0">
                <a:latin typeface="Bookman Old Style"/>
                <a:cs typeface="Bookman Old Style"/>
              </a:rPr>
              <a:t>z</a:t>
            </a:r>
            <a:r>
              <a:rPr sz="2800" spc="0" dirty="0" smtClean="0">
                <a:latin typeface="Bookman Old Style"/>
                <a:cs typeface="Bookman Old Style"/>
              </a:rPr>
              <a:t>ab</a:t>
            </a:r>
            <a:endParaRPr sz="2800" dirty="0">
              <a:latin typeface="Bookman Old Style"/>
              <a:cs typeface="Bookman Old Styl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764149" y="2734240"/>
            <a:ext cx="3106230" cy="3804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90"/>
              </a:lnSpc>
              <a:spcBef>
                <a:spcPts val="149"/>
              </a:spcBef>
            </a:pPr>
            <a:r>
              <a:rPr sz="4200" spc="0" baseline="1014" dirty="0" smtClean="0">
                <a:latin typeface="Bookman Old Style"/>
                <a:cs typeface="Bookman Old Style"/>
              </a:rPr>
              <a:t>dan</a:t>
            </a:r>
            <a:r>
              <a:rPr sz="4200" spc="-22" baseline="1014" dirty="0" smtClean="0">
                <a:latin typeface="Bookman Old Style"/>
                <a:cs typeface="Bookman Old Style"/>
              </a:rPr>
              <a:t> </a:t>
            </a:r>
            <a:r>
              <a:rPr sz="4200" spc="0" baseline="1014" dirty="0" smtClean="0">
                <a:latin typeface="Bookman Old Style"/>
                <a:cs typeface="Bookman Old Style"/>
              </a:rPr>
              <a:t>memajak</a:t>
            </a:r>
            <a:r>
              <a:rPr sz="4200" spc="-9" baseline="1014" dirty="0" smtClean="0">
                <a:latin typeface="Bookman Old Style"/>
                <a:cs typeface="Bookman Old Style"/>
              </a:rPr>
              <a:t>k</a:t>
            </a:r>
            <a:r>
              <a:rPr sz="4200" spc="0" baseline="1014" dirty="0" smtClean="0">
                <a:latin typeface="Bookman Old Style"/>
                <a:cs typeface="Bookman Old Style"/>
              </a:rPr>
              <a:t>an</a:t>
            </a:r>
            <a:endParaRPr sz="2800">
              <a:latin typeface="Bookman Old Style"/>
              <a:cs typeface="Bookman Old Styl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0052" y="3673278"/>
            <a:ext cx="7900950" cy="3804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90"/>
              </a:lnSpc>
              <a:spcBef>
                <a:spcPts val="149"/>
              </a:spcBef>
            </a:pPr>
            <a:r>
              <a:rPr sz="3525" spc="4" baseline="1339" dirty="0" smtClean="0">
                <a:solidFill>
                  <a:srgbClr val="93B6D2"/>
                </a:solidFill>
                <a:latin typeface="Aharoni"/>
                <a:cs typeface="Aharoni"/>
              </a:rPr>
              <a:t></a:t>
            </a:r>
            <a:r>
              <a:rPr sz="4200" spc="0" baseline="1014" dirty="0" smtClean="0">
                <a:latin typeface="Bookman Old Style"/>
                <a:cs typeface="Bookman Old Style"/>
              </a:rPr>
              <a:t>mengeluarkan</a:t>
            </a:r>
            <a:r>
              <a:rPr sz="4200" spc="39" baseline="1014" dirty="0" smtClean="0">
                <a:latin typeface="Bookman Old Style"/>
                <a:cs typeface="Bookman Old Style"/>
              </a:rPr>
              <a:t> </a:t>
            </a:r>
            <a:r>
              <a:rPr sz="4200" spc="0" baseline="1014" dirty="0" smtClean="0">
                <a:latin typeface="Bookman Old Style"/>
                <a:cs typeface="Bookman Old Style"/>
              </a:rPr>
              <a:t>permit</a:t>
            </a:r>
            <a:r>
              <a:rPr sz="4200" spc="-64" baseline="1014" dirty="0" smtClean="0">
                <a:latin typeface="Bookman Old Style"/>
                <a:cs typeface="Bookman Old Style"/>
              </a:rPr>
              <a:t> </a:t>
            </a:r>
            <a:r>
              <a:rPr sz="4200" spc="0" baseline="1014" dirty="0" smtClean="0">
                <a:latin typeface="Bookman Old Style"/>
                <a:cs typeface="Bookman Old Style"/>
              </a:rPr>
              <a:t>dan</a:t>
            </a:r>
            <a:r>
              <a:rPr sz="4200" spc="-37" baseline="1014" dirty="0" smtClean="0">
                <a:latin typeface="Bookman Old Style"/>
                <a:cs typeface="Bookman Old Style"/>
              </a:rPr>
              <a:t> </a:t>
            </a:r>
            <a:r>
              <a:rPr sz="4200" spc="0" baseline="1014" dirty="0" smtClean="0">
                <a:latin typeface="Bookman Old Style"/>
                <a:cs typeface="Bookman Old Style"/>
              </a:rPr>
              <a:t>lps</a:t>
            </a:r>
            <a:r>
              <a:rPr sz="4200" spc="-40" baseline="1014" dirty="0" smtClean="0">
                <a:latin typeface="Bookman Old Style"/>
                <a:cs typeface="Bookman Old Style"/>
              </a:rPr>
              <a:t> </a:t>
            </a:r>
            <a:r>
              <a:rPr sz="4200" spc="-4" baseline="1014" dirty="0" smtClean="0">
                <a:latin typeface="Bookman Old Style"/>
                <a:cs typeface="Bookman Old Style"/>
              </a:rPr>
              <a:t>k</a:t>
            </a:r>
            <a:r>
              <a:rPr sz="4200" spc="0" baseline="1014" dirty="0" smtClean="0">
                <a:latin typeface="Bookman Old Style"/>
                <a:cs typeface="Bookman Old Style"/>
              </a:rPr>
              <a:t>e</a:t>
            </a:r>
            <a:r>
              <a:rPr sz="4200" spc="-11" baseline="1014" dirty="0" smtClean="0">
                <a:latin typeface="Bookman Old Style"/>
                <a:cs typeface="Bookman Old Style"/>
              </a:rPr>
              <a:t> </a:t>
            </a:r>
            <a:r>
              <a:rPr sz="4200" spc="0" baseline="1014" dirty="0" smtClean="0">
                <a:latin typeface="Bookman Old Style"/>
                <a:cs typeface="Bookman Old Style"/>
              </a:rPr>
              <a:t>atas</a:t>
            </a:r>
            <a:r>
              <a:rPr sz="4200" spc="-57" baseline="1014" dirty="0" smtClean="0">
                <a:latin typeface="Bookman Old Style"/>
                <a:cs typeface="Bookman Old Style"/>
              </a:rPr>
              <a:t> </a:t>
            </a:r>
            <a:r>
              <a:rPr sz="4200" spc="0" baseline="1014" dirty="0" smtClean="0">
                <a:latin typeface="Bookman Old Style"/>
                <a:cs typeface="Bookman Old Style"/>
              </a:rPr>
              <a:t>ta</a:t>
            </a:r>
            <a:r>
              <a:rPr sz="4200" spc="4" baseline="1014" dirty="0" smtClean="0">
                <a:latin typeface="Bookman Old Style"/>
                <a:cs typeface="Bookman Old Style"/>
              </a:rPr>
              <a:t>n</a:t>
            </a:r>
            <a:r>
              <a:rPr sz="4200" spc="0" baseline="1014" dirty="0" smtClean="0">
                <a:latin typeface="Bookman Old Style"/>
                <a:cs typeface="Bookman Old Style"/>
              </a:rPr>
              <a:t>ah</a:t>
            </a:r>
            <a:endParaRPr sz="2800">
              <a:latin typeface="Bookman Old Style"/>
              <a:cs typeface="Bookman Old Styl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23626" y="4094995"/>
            <a:ext cx="1712056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90"/>
              </a:lnSpc>
              <a:spcBef>
                <a:spcPts val="149"/>
              </a:spcBef>
            </a:pPr>
            <a:r>
              <a:rPr sz="4200" spc="0" baseline="1014" dirty="0" err="1" smtClean="0">
                <a:latin typeface="Bookman Old Style"/>
                <a:cs typeface="Bookman Old Style"/>
              </a:rPr>
              <a:t>k</a:t>
            </a:r>
            <a:r>
              <a:rPr sz="4200" spc="-9" baseline="1014" dirty="0" err="1" smtClean="0">
                <a:latin typeface="Bookman Old Style"/>
                <a:cs typeface="Bookman Old Style"/>
              </a:rPr>
              <a:t>e</a:t>
            </a:r>
            <a:r>
              <a:rPr sz="4200" spc="0" baseline="1014" dirty="0" err="1" smtClean="0">
                <a:latin typeface="Bookman Old Style"/>
                <a:cs typeface="Bookman Old Style"/>
              </a:rPr>
              <a:t>rajaan</a:t>
            </a:r>
            <a:r>
              <a:rPr sz="4200" spc="0" baseline="1014" dirty="0" smtClean="0">
                <a:latin typeface="Bookman Old Style"/>
                <a:cs typeface="Bookman Old Style"/>
              </a:rPr>
              <a:t>,</a:t>
            </a:r>
            <a:endParaRPr sz="2800" dirty="0">
              <a:latin typeface="Bookman Old Style"/>
              <a:cs typeface="Bookman Old Styl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35682" y="4100135"/>
            <a:ext cx="5693921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90"/>
              </a:lnSpc>
              <a:spcBef>
                <a:spcPts val="149"/>
              </a:spcBef>
            </a:pPr>
            <a:r>
              <a:rPr sz="4200" spc="0" baseline="1014" dirty="0" smtClean="0">
                <a:latin typeface="Bookman Old Style"/>
                <a:cs typeface="Bookman Old Style"/>
              </a:rPr>
              <a:t>tanah</a:t>
            </a:r>
            <a:r>
              <a:rPr sz="4200" spc="-60" baseline="1014" dirty="0" smtClean="0">
                <a:latin typeface="Bookman Old Style"/>
                <a:cs typeface="Bookman Old Style"/>
              </a:rPr>
              <a:t> </a:t>
            </a:r>
            <a:r>
              <a:rPr sz="4200" spc="0" baseline="1014" dirty="0" smtClean="0">
                <a:latin typeface="Bookman Old Style"/>
                <a:cs typeface="Bookman Old Style"/>
              </a:rPr>
              <a:t>rizab,</a:t>
            </a:r>
            <a:r>
              <a:rPr sz="4200" spc="24" baseline="1014" dirty="0" smtClean="0">
                <a:latin typeface="Bookman Old Style"/>
                <a:cs typeface="Bookman Old Style"/>
              </a:rPr>
              <a:t> </a:t>
            </a:r>
            <a:r>
              <a:rPr sz="4200" spc="0" baseline="1014" dirty="0" smtClean="0">
                <a:latin typeface="Bookman Old Style"/>
                <a:cs typeface="Bookman Old Style"/>
              </a:rPr>
              <a:t>tanah</a:t>
            </a:r>
            <a:r>
              <a:rPr sz="4200" spc="-60" baseline="1014" dirty="0" smtClean="0">
                <a:latin typeface="Bookman Old Style"/>
                <a:cs typeface="Bookman Old Style"/>
              </a:rPr>
              <a:t> </a:t>
            </a:r>
            <a:r>
              <a:rPr sz="4200" spc="0" baseline="1014" dirty="0" smtClean="0">
                <a:latin typeface="Bookman Old Style"/>
                <a:cs typeface="Bookman Old Style"/>
              </a:rPr>
              <a:t>lom</a:t>
            </a:r>
            <a:r>
              <a:rPr sz="4200" spc="-14" baseline="1014" dirty="0" smtClean="0">
                <a:latin typeface="Bookman Old Style"/>
                <a:cs typeface="Bookman Old Style"/>
              </a:rPr>
              <a:t>b</a:t>
            </a:r>
            <a:r>
              <a:rPr sz="4200" spc="0" baseline="1014" dirty="0" smtClean="0">
                <a:latin typeface="Bookman Old Style"/>
                <a:cs typeface="Bookman Old Style"/>
              </a:rPr>
              <a:t>ong</a:t>
            </a:r>
            <a:r>
              <a:rPr sz="4200" spc="-24" baseline="1014" dirty="0" smtClean="0">
                <a:latin typeface="Bookman Old Style"/>
                <a:cs typeface="Bookman Old Style"/>
              </a:rPr>
              <a:t> </a:t>
            </a:r>
            <a:r>
              <a:rPr sz="4200" spc="0" baseline="1014" dirty="0" smtClean="0">
                <a:latin typeface="Bookman Old Style"/>
                <a:cs typeface="Bookman Old Style"/>
              </a:rPr>
              <a:t>d</a:t>
            </a:r>
            <a:r>
              <a:rPr sz="4200" spc="-9" baseline="1014" dirty="0" smtClean="0">
                <a:latin typeface="Bookman Old Style"/>
                <a:cs typeface="Bookman Old Style"/>
              </a:rPr>
              <a:t>a</a:t>
            </a:r>
            <a:r>
              <a:rPr sz="4200" spc="0" baseline="1014" dirty="0" smtClean="0">
                <a:latin typeface="Bookman Old Style"/>
                <a:cs typeface="Bookman Old Style"/>
              </a:rPr>
              <a:t>n</a:t>
            </a:r>
            <a:endParaRPr sz="2800">
              <a:latin typeface="Bookman Old Style"/>
              <a:cs typeface="Bookman Old Style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670052" y="4527099"/>
            <a:ext cx="8053262" cy="220228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22290">
              <a:lnSpc>
                <a:spcPts val="2990"/>
              </a:lnSpc>
              <a:spcBef>
                <a:spcPts val="149"/>
              </a:spcBef>
            </a:pPr>
            <a:r>
              <a:rPr sz="4200" spc="0" baseline="1014" dirty="0" smtClean="0">
                <a:latin typeface="Bookman Old Style"/>
                <a:cs typeface="Bookman Old Style"/>
              </a:rPr>
              <a:t>ruang</a:t>
            </a:r>
            <a:r>
              <a:rPr sz="4200" spc="-56" baseline="1014" dirty="0" smtClean="0">
                <a:latin typeface="Bookman Old Style"/>
                <a:cs typeface="Bookman Old Style"/>
              </a:rPr>
              <a:t> </a:t>
            </a:r>
            <a:r>
              <a:rPr sz="4200" spc="0" baseline="1014" dirty="0" smtClean="0">
                <a:latin typeface="Bookman Old Style"/>
                <a:cs typeface="Bookman Old Style"/>
              </a:rPr>
              <a:t>u</a:t>
            </a:r>
            <a:r>
              <a:rPr sz="4200" spc="-9" baseline="1014" dirty="0" smtClean="0">
                <a:latin typeface="Bookman Old Style"/>
                <a:cs typeface="Bookman Old Style"/>
              </a:rPr>
              <a:t>d</a:t>
            </a:r>
            <a:r>
              <a:rPr sz="4200" spc="0" baseline="1014" dirty="0" smtClean="0">
                <a:latin typeface="Bookman Old Style"/>
                <a:cs typeface="Bookman Old Style"/>
              </a:rPr>
              <a:t>ara</a:t>
            </a:r>
            <a:endParaRPr sz="2800" dirty="0">
              <a:latin typeface="Bookman Old Style"/>
              <a:cs typeface="Bookman Old Style"/>
            </a:endParaRPr>
          </a:p>
          <a:p>
            <a:pPr marL="12700">
              <a:lnSpc>
                <a:spcPct val="97819"/>
              </a:lnSpc>
              <a:spcBef>
                <a:spcPts val="595"/>
              </a:spcBef>
            </a:pPr>
            <a:r>
              <a:rPr sz="2350" spc="4" dirty="0" smtClean="0">
                <a:solidFill>
                  <a:srgbClr val="93B6D2"/>
                </a:solidFill>
                <a:latin typeface="Aharoni"/>
                <a:cs typeface="Aharoni"/>
              </a:rPr>
              <a:t></a:t>
            </a:r>
            <a:r>
              <a:rPr sz="2800" spc="0" dirty="0" smtClean="0">
                <a:latin typeface="Bookman Old Style"/>
                <a:cs typeface="Bookman Old Style"/>
              </a:rPr>
              <a:t>memberi</a:t>
            </a:r>
            <a:r>
              <a:rPr sz="2800" spc="29" dirty="0" smtClean="0">
                <a:latin typeface="Bookman Old Style"/>
                <a:cs typeface="Bookman Old Style"/>
              </a:rPr>
              <a:t> </a:t>
            </a:r>
            <a:r>
              <a:rPr sz="2800" spc="0" dirty="0" smtClean="0">
                <a:latin typeface="Bookman Old Style"/>
                <a:cs typeface="Bookman Old Style"/>
              </a:rPr>
              <a:t>permit</a:t>
            </a:r>
            <a:r>
              <a:rPr sz="2800" spc="-64" dirty="0" smtClean="0">
                <a:latin typeface="Bookman Old Style"/>
                <a:cs typeface="Bookman Old Style"/>
              </a:rPr>
              <a:t> </a:t>
            </a:r>
            <a:r>
              <a:rPr sz="2800" spc="0" dirty="0" smtClean="0">
                <a:latin typeface="Bookman Old Style"/>
                <a:cs typeface="Bookman Old Style"/>
              </a:rPr>
              <a:t>mengeluar</a:t>
            </a:r>
            <a:r>
              <a:rPr sz="2800" spc="-125" dirty="0" smtClean="0">
                <a:latin typeface="Bookman Old Style"/>
                <a:cs typeface="Bookman Old Style"/>
              </a:rPr>
              <a:t> </a:t>
            </a:r>
            <a:r>
              <a:rPr sz="2800" spc="0" dirty="0" smtClean="0">
                <a:latin typeface="Bookman Old Style"/>
                <a:cs typeface="Bookman Old Style"/>
              </a:rPr>
              <a:t>dan</a:t>
            </a:r>
            <a:r>
              <a:rPr sz="2800" spc="-22" dirty="0" smtClean="0">
                <a:latin typeface="Bookman Old Style"/>
                <a:cs typeface="Bookman Old Style"/>
              </a:rPr>
              <a:t> </a:t>
            </a:r>
            <a:r>
              <a:rPr sz="2800" spc="0" dirty="0" smtClean="0">
                <a:latin typeface="Bookman Old Style"/>
                <a:cs typeface="Bookman Old Style"/>
              </a:rPr>
              <a:t>menga</a:t>
            </a:r>
            <a:r>
              <a:rPr sz="2800" spc="4" dirty="0" smtClean="0">
                <a:latin typeface="Bookman Old Style"/>
                <a:cs typeface="Bookman Old Style"/>
              </a:rPr>
              <a:t>n</a:t>
            </a:r>
            <a:r>
              <a:rPr sz="2800" spc="0" dirty="0" smtClean="0">
                <a:latin typeface="Bookman Old Style"/>
                <a:cs typeface="Bookman Old Style"/>
              </a:rPr>
              <a:t>gkut</a:t>
            </a:r>
            <a:endParaRPr sz="2800" dirty="0">
              <a:latin typeface="Bookman Old Style"/>
              <a:cs typeface="Bookman Old Style"/>
            </a:endParaRPr>
          </a:p>
          <a:p>
            <a:pPr marL="12700" marR="22290">
              <a:lnSpc>
                <a:spcPct val="97819"/>
              </a:lnSpc>
              <a:spcBef>
                <a:spcPts val="75"/>
              </a:spcBef>
            </a:pPr>
            <a:r>
              <a:rPr sz="2800" spc="0" dirty="0" smtClean="0">
                <a:latin typeface="Bookman Old Style"/>
                <a:cs typeface="Bookman Old Style"/>
              </a:rPr>
              <a:t>b</a:t>
            </a:r>
            <a:r>
              <a:rPr sz="2800" spc="-9" dirty="0" smtClean="0">
                <a:latin typeface="Bookman Old Style"/>
                <a:cs typeface="Bookman Old Style"/>
              </a:rPr>
              <a:t>a</a:t>
            </a:r>
            <a:r>
              <a:rPr sz="2800" spc="0" dirty="0" smtClean="0">
                <a:latin typeface="Bookman Old Style"/>
                <a:cs typeface="Bookman Old Style"/>
              </a:rPr>
              <a:t>han</a:t>
            </a:r>
            <a:r>
              <a:rPr sz="2800" spc="-56" dirty="0" smtClean="0">
                <a:latin typeface="Bookman Old Style"/>
                <a:cs typeface="Bookman Old Style"/>
              </a:rPr>
              <a:t> </a:t>
            </a:r>
            <a:r>
              <a:rPr sz="2800" spc="0" dirty="0" smtClean="0">
                <a:latin typeface="Bookman Old Style"/>
                <a:cs typeface="Bookman Old Style"/>
              </a:rPr>
              <a:t>b</a:t>
            </a:r>
            <a:r>
              <a:rPr sz="2800" spc="-9" dirty="0" smtClean="0">
                <a:latin typeface="Bookman Old Style"/>
                <a:cs typeface="Bookman Old Style"/>
              </a:rPr>
              <a:t>a</a:t>
            </a:r>
            <a:r>
              <a:rPr sz="2800" spc="0" dirty="0" smtClean="0">
                <a:latin typeface="Bookman Old Style"/>
                <a:cs typeface="Bookman Old Style"/>
              </a:rPr>
              <a:t>tuan</a:t>
            </a:r>
            <a:endParaRPr sz="2800" dirty="0">
              <a:latin typeface="Bookman Old Style"/>
              <a:cs typeface="Bookman Old Style"/>
            </a:endParaRPr>
          </a:p>
          <a:p>
            <a:pPr marL="12700" marR="22290">
              <a:lnSpc>
                <a:spcPct val="97819"/>
              </a:lnSpc>
              <a:spcBef>
                <a:spcPts val="1213"/>
              </a:spcBef>
            </a:pPr>
            <a:r>
              <a:rPr sz="2350" spc="4" dirty="0" smtClean="0">
                <a:solidFill>
                  <a:srgbClr val="93B6D2"/>
                </a:solidFill>
                <a:latin typeface="Aharoni"/>
                <a:cs typeface="Aharoni"/>
              </a:rPr>
              <a:t></a:t>
            </a:r>
            <a:r>
              <a:rPr sz="2800" spc="0" dirty="0" smtClean="0">
                <a:latin typeface="Bookman Old Style"/>
                <a:cs typeface="Bookman Old Style"/>
              </a:rPr>
              <a:t>untuk</a:t>
            </a:r>
            <a:r>
              <a:rPr sz="2800" spc="9" dirty="0" smtClean="0">
                <a:latin typeface="Bookman Old Style"/>
                <a:cs typeface="Bookman Old Style"/>
              </a:rPr>
              <a:t> </a:t>
            </a:r>
            <a:r>
              <a:rPr sz="2800" spc="0" dirty="0" smtClean="0">
                <a:latin typeface="Bookman Old Style"/>
                <a:cs typeface="Bookman Old Style"/>
              </a:rPr>
              <a:t>membuat</a:t>
            </a:r>
            <a:r>
              <a:rPr sz="2800" spc="-95" dirty="0" smtClean="0">
                <a:latin typeface="Bookman Old Style"/>
                <a:cs typeface="Bookman Old Style"/>
              </a:rPr>
              <a:t> </a:t>
            </a:r>
            <a:r>
              <a:rPr sz="2800" spc="0" dirty="0" smtClean="0">
                <a:latin typeface="Bookman Old Style"/>
                <a:cs typeface="Bookman Old Style"/>
              </a:rPr>
              <a:t>peraturan</a:t>
            </a:r>
            <a:r>
              <a:rPr sz="2800" spc="-112" dirty="0" smtClean="0">
                <a:latin typeface="Bookman Old Style"/>
                <a:cs typeface="Bookman Old Style"/>
              </a:rPr>
              <a:t> </a:t>
            </a:r>
            <a:r>
              <a:rPr sz="2800" spc="0" dirty="0" smtClean="0">
                <a:latin typeface="Bookman Old Style"/>
                <a:cs typeface="Bookman Old Style"/>
              </a:rPr>
              <a:t>ta</a:t>
            </a:r>
            <a:r>
              <a:rPr sz="2800" spc="4" dirty="0" smtClean="0">
                <a:latin typeface="Bookman Old Style"/>
                <a:cs typeface="Bookman Old Style"/>
              </a:rPr>
              <a:t>n</a:t>
            </a:r>
            <a:r>
              <a:rPr sz="2800" spc="0" dirty="0" smtClean="0">
                <a:latin typeface="Bookman Old Style"/>
                <a:cs typeface="Bookman Old Style"/>
              </a:rPr>
              <a:t>ah</a:t>
            </a:r>
            <a:endParaRPr sz="2800" dirty="0">
              <a:latin typeface="Bookman Old Style"/>
              <a:cs typeface="Bookman Old Style"/>
            </a:endParaRPr>
          </a:p>
          <a:p>
            <a:pPr marR="34990" algn="r">
              <a:lnSpc>
                <a:spcPct val="96638"/>
              </a:lnSpc>
              <a:spcBef>
                <a:spcPts val="1003"/>
              </a:spcBef>
            </a:pPr>
            <a:r>
              <a:rPr sz="1200" spc="0" dirty="0" smtClean="0">
                <a:solidFill>
                  <a:srgbClr val="705A51"/>
                </a:solidFill>
                <a:latin typeface="Gill Sans MT"/>
                <a:cs typeface="Gill Sans MT"/>
              </a:rPr>
              <a:t>30</a:t>
            </a:r>
            <a:endParaRPr sz="1200" dirty="0">
              <a:latin typeface="Gill Sans MT"/>
              <a:cs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42357332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-9525" y="-7111"/>
            <a:ext cx="9163050" cy="10413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381500" y="-7111"/>
            <a:ext cx="4762500" cy="6071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-2701" y="-21208"/>
            <a:ext cx="9127524" cy="10417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-749" y="52450"/>
            <a:ext cx="9145638" cy="9017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0" y="242315"/>
            <a:ext cx="1630680" cy="150418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80872" y="530351"/>
            <a:ext cx="8263128" cy="102412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28900" y="1133855"/>
            <a:ext cx="3919728" cy="101193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948172" y="1133855"/>
            <a:ext cx="755903" cy="101193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153464" y="739062"/>
            <a:ext cx="2809972" cy="4829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800"/>
              </a:lnSpc>
              <a:spcBef>
                <a:spcPts val="190"/>
              </a:spcBef>
            </a:pPr>
            <a:r>
              <a:rPr sz="3600" b="1" spc="0" dirty="0" smtClean="0">
                <a:solidFill>
                  <a:srgbClr val="0000FF"/>
                </a:solidFill>
                <a:latin typeface="Bookman Old Style"/>
                <a:cs typeface="Bookman Old Style"/>
              </a:rPr>
              <a:t>PENGARAH</a:t>
            </a:r>
            <a:endParaRPr sz="3600" b="1" dirty="0">
              <a:latin typeface="Bookman Old Style"/>
              <a:cs typeface="Bookman Old Style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022958" y="739062"/>
            <a:ext cx="1785879" cy="4829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800"/>
              </a:lnSpc>
              <a:spcBef>
                <a:spcPts val="190"/>
              </a:spcBef>
            </a:pPr>
            <a:r>
              <a:rPr sz="3600" b="1" spc="0" dirty="0" smtClean="0">
                <a:solidFill>
                  <a:srgbClr val="0000FF"/>
                </a:solidFill>
                <a:latin typeface="Bookman Old Style"/>
                <a:cs typeface="Bookman Old Style"/>
              </a:rPr>
              <a:t>TANAH</a:t>
            </a:r>
            <a:endParaRPr sz="3600" b="1" dirty="0">
              <a:latin typeface="Bookman Old Style"/>
              <a:cs typeface="Bookman Old Styl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870074" y="739062"/>
            <a:ext cx="1118118" cy="4829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800"/>
              </a:lnSpc>
              <a:spcBef>
                <a:spcPts val="190"/>
              </a:spcBef>
            </a:pPr>
            <a:r>
              <a:rPr sz="3600" b="1" spc="0" dirty="0" smtClean="0">
                <a:solidFill>
                  <a:srgbClr val="0000FF"/>
                </a:solidFill>
                <a:latin typeface="Bookman Old Style"/>
                <a:cs typeface="Bookman Old Style"/>
              </a:rPr>
              <a:t>DAN</a:t>
            </a:r>
            <a:endParaRPr sz="3600" b="1" dirty="0">
              <a:latin typeface="Bookman Old Style"/>
              <a:cs typeface="Bookman Old Styl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049634" y="739062"/>
            <a:ext cx="1922840" cy="4829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800"/>
              </a:lnSpc>
              <a:spcBef>
                <a:spcPts val="190"/>
              </a:spcBef>
            </a:pPr>
            <a:r>
              <a:rPr sz="3600" b="1" spc="0" dirty="0" smtClean="0">
                <a:solidFill>
                  <a:srgbClr val="0000FF"/>
                </a:solidFill>
                <a:latin typeface="Bookman Old Style"/>
                <a:cs typeface="Bookman Old Style"/>
              </a:rPr>
              <a:t>GALIAN</a:t>
            </a:r>
            <a:endParaRPr sz="3600" b="1" dirty="0">
              <a:latin typeface="Bookman Old Style"/>
              <a:cs typeface="Bookman Old Styl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00299" y="1341286"/>
            <a:ext cx="1986627" cy="482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800"/>
              </a:lnSpc>
              <a:spcBef>
                <a:spcPts val="190"/>
              </a:spcBef>
            </a:pPr>
            <a:r>
              <a:rPr sz="3600" b="1" spc="0" dirty="0" smtClean="0">
                <a:solidFill>
                  <a:srgbClr val="0000FF"/>
                </a:solidFill>
                <a:latin typeface="Bookman Old Style"/>
                <a:cs typeface="Bookman Old Style"/>
              </a:rPr>
              <a:t>NEGERI</a:t>
            </a:r>
            <a:endParaRPr sz="3600" b="1" dirty="0">
              <a:latin typeface="Bookman Old Style"/>
              <a:cs typeface="Bookman Old Styl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948555" y="1341286"/>
            <a:ext cx="1364897" cy="482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800"/>
              </a:lnSpc>
              <a:spcBef>
                <a:spcPts val="190"/>
              </a:spcBef>
            </a:pPr>
            <a:r>
              <a:rPr sz="3600" spc="0" dirty="0" smtClean="0">
                <a:solidFill>
                  <a:srgbClr val="0000FF"/>
                </a:solidFill>
                <a:latin typeface="Bookman Old Style"/>
                <a:cs typeface="Bookman Old Style"/>
              </a:rPr>
              <a:t>(</a:t>
            </a:r>
            <a:r>
              <a:rPr sz="3600" b="1" spc="0" dirty="0" smtClean="0">
                <a:solidFill>
                  <a:srgbClr val="0000FF"/>
                </a:solidFill>
                <a:latin typeface="Bookman Old Style"/>
                <a:cs typeface="Bookman Old Style"/>
              </a:rPr>
              <a:t>PTG)</a:t>
            </a:r>
            <a:endParaRPr sz="3600" b="1" dirty="0">
              <a:latin typeface="Bookman Old Style"/>
              <a:cs typeface="Bookman Old Style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523224" y="6551585"/>
            <a:ext cx="200659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40"/>
              </a:lnSpc>
              <a:spcBef>
                <a:spcPts val="67"/>
              </a:spcBef>
            </a:pPr>
            <a:r>
              <a:rPr sz="1200" spc="0" dirty="0" smtClean="0">
                <a:solidFill>
                  <a:srgbClr val="705A51"/>
                </a:solidFill>
                <a:latin typeface="Gill Sans MT"/>
                <a:cs typeface="Gill Sans MT"/>
              </a:rPr>
              <a:t>31</a:t>
            </a:r>
            <a:endParaRPr sz="1200">
              <a:latin typeface="Gill Sans MT"/>
              <a:cs typeface="Gill Sans MT"/>
            </a:endParaRPr>
          </a:p>
        </p:txBody>
      </p:sp>
      <p:sp>
        <p:nvSpPr>
          <p:cNvPr id="23" name="Content Placeholder 22"/>
          <p:cNvSpPr>
            <a:spLocks noGrp="1"/>
          </p:cNvSpPr>
          <p:nvPr>
            <p:ph idx="1"/>
          </p:nvPr>
        </p:nvSpPr>
        <p:spPr>
          <a:xfrm>
            <a:off x="381000" y="2323652"/>
            <a:ext cx="8242553" cy="3508977"/>
          </a:xfrm>
        </p:spPr>
        <p:txBody>
          <a:bodyPr/>
          <a:lstStyle/>
          <a:p>
            <a:pPr lvl="1">
              <a:lnSpc>
                <a:spcPct val="90000"/>
              </a:lnSpc>
            </a:pPr>
            <a:r>
              <a:rPr lang="en-US" altLang="en-US" sz="3200" dirty="0" err="1">
                <a:solidFill>
                  <a:schemeClr val="accent6">
                    <a:lumMod val="50000"/>
                  </a:schemeClr>
                </a:solidFill>
                <a:latin typeface="Impact" pitchFamily="34" charset="0"/>
              </a:rPr>
              <a:t>Bertanggungjawab</a:t>
            </a:r>
            <a:r>
              <a:rPr lang="en-US" altLang="en-US" sz="3200" dirty="0">
                <a:solidFill>
                  <a:schemeClr val="accent6">
                    <a:lumMod val="50000"/>
                  </a:schemeClr>
                </a:solidFill>
                <a:latin typeface="Impact" pitchFamily="34" charset="0"/>
              </a:rPr>
              <a:t> </a:t>
            </a:r>
            <a:r>
              <a:rPr lang="en-US" altLang="en-US" sz="3200" dirty="0" err="1">
                <a:solidFill>
                  <a:schemeClr val="accent6">
                    <a:lumMod val="50000"/>
                  </a:schemeClr>
                </a:solidFill>
                <a:latin typeface="Impact" pitchFamily="34" charset="0"/>
              </a:rPr>
              <a:t>kepada</a:t>
            </a:r>
            <a:r>
              <a:rPr lang="en-US" altLang="en-US" sz="3200" dirty="0">
                <a:solidFill>
                  <a:schemeClr val="accent6">
                    <a:lumMod val="50000"/>
                  </a:schemeClr>
                </a:solidFill>
                <a:latin typeface="Impact" pitchFamily="34" charset="0"/>
              </a:rPr>
              <a:t> </a:t>
            </a:r>
            <a:r>
              <a:rPr lang="en-US" altLang="en-US" sz="3200" dirty="0" err="1">
                <a:solidFill>
                  <a:schemeClr val="accent6">
                    <a:lumMod val="50000"/>
                  </a:schemeClr>
                </a:solidFill>
                <a:latin typeface="Impact" pitchFamily="34" charset="0"/>
              </a:rPr>
              <a:t>pentadbiran</a:t>
            </a:r>
            <a:r>
              <a:rPr lang="en-US" altLang="en-US" sz="3200" dirty="0">
                <a:solidFill>
                  <a:schemeClr val="accent6">
                    <a:lumMod val="50000"/>
                  </a:schemeClr>
                </a:solidFill>
                <a:latin typeface="Impact" pitchFamily="34" charset="0"/>
              </a:rPr>
              <a:t> </a:t>
            </a:r>
            <a:r>
              <a:rPr lang="en-US" altLang="en-US" sz="3200" dirty="0" err="1">
                <a:solidFill>
                  <a:schemeClr val="accent6">
                    <a:lumMod val="50000"/>
                  </a:schemeClr>
                </a:solidFill>
                <a:latin typeface="Impact" pitchFamily="34" charset="0"/>
              </a:rPr>
              <a:t>dan</a:t>
            </a:r>
            <a:r>
              <a:rPr lang="en-US" altLang="en-US" sz="3200" dirty="0">
                <a:solidFill>
                  <a:schemeClr val="accent6">
                    <a:lumMod val="50000"/>
                  </a:schemeClr>
                </a:solidFill>
                <a:latin typeface="Impact" pitchFamily="34" charset="0"/>
              </a:rPr>
              <a:t> </a:t>
            </a:r>
            <a:r>
              <a:rPr lang="en-US" altLang="en-US" sz="3200" dirty="0" err="1">
                <a:solidFill>
                  <a:schemeClr val="accent6">
                    <a:lumMod val="50000"/>
                  </a:schemeClr>
                </a:solidFill>
                <a:latin typeface="Impact" pitchFamily="34" charset="0"/>
              </a:rPr>
              <a:t>perundangan</a:t>
            </a:r>
            <a:r>
              <a:rPr lang="en-US" altLang="en-US" sz="3200" dirty="0">
                <a:solidFill>
                  <a:schemeClr val="accent6">
                    <a:lumMod val="50000"/>
                  </a:schemeClr>
                </a:solidFill>
                <a:latin typeface="Impact" pitchFamily="34" charset="0"/>
              </a:rPr>
              <a:t> </a:t>
            </a:r>
            <a:r>
              <a:rPr lang="en-US" altLang="en-US" sz="3200" dirty="0" err="1">
                <a:solidFill>
                  <a:schemeClr val="accent6">
                    <a:lumMod val="50000"/>
                  </a:schemeClr>
                </a:solidFill>
                <a:latin typeface="Impact" pitchFamily="34" charset="0"/>
              </a:rPr>
              <a:t>tanah</a:t>
            </a:r>
            <a:r>
              <a:rPr lang="en-US" altLang="en-US" sz="3200" dirty="0">
                <a:solidFill>
                  <a:schemeClr val="accent6">
                    <a:lumMod val="50000"/>
                  </a:schemeClr>
                </a:solidFill>
                <a:latin typeface="Impact" pitchFamily="34" charset="0"/>
              </a:rPr>
              <a:t> </a:t>
            </a:r>
            <a:r>
              <a:rPr lang="en-US" altLang="en-US" sz="3200" dirty="0" err="1">
                <a:solidFill>
                  <a:schemeClr val="accent6">
                    <a:lumMod val="50000"/>
                  </a:schemeClr>
                </a:solidFill>
                <a:latin typeface="Impact" pitchFamily="34" charset="0"/>
              </a:rPr>
              <a:t>mengikut</a:t>
            </a:r>
            <a:r>
              <a:rPr lang="en-US" altLang="en-US" sz="3200" dirty="0">
                <a:solidFill>
                  <a:schemeClr val="accent6">
                    <a:lumMod val="50000"/>
                  </a:schemeClr>
                </a:solidFill>
                <a:latin typeface="Impact" pitchFamily="34" charset="0"/>
              </a:rPr>
              <a:t> KTN</a:t>
            </a:r>
          </a:p>
          <a:p>
            <a:pPr lvl="1">
              <a:lnSpc>
                <a:spcPct val="90000"/>
              </a:lnSpc>
            </a:pPr>
            <a:r>
              <a:rPr lang="en-US" altLang="en-US" sz="3200" dirty="0" err="1">
                <a:solidFill>
                  <a:schemeClr val="accent6">
                    <a:lumMod val="50000"/>
                  </a:schemeClr>
                </a:solidFill>
                <a:latin typeface="Impact" pitchFamily="34" charset="0"/>
              </a:rPr>
              <a:t>Bertindak</a:t>
            </a:r>
            <a:r>
              <a:rPr lang="en-US" altLang="en-US" sz="3200" dirty="0">
                <a:solidFill>
                  <a:schemeClr val="accent6">
                    <a:lumMod val="50000"/>
                  </a:schemeClr>
                </a:solidFill>
                <a:latin typeface="Impact" pitchFamily="34" charset="0"/>
              </a:rPr>
              <a:t> </a:t>
            </a:r>
            <a:r>
              <a:rPr lang="en-US" altLang="en-US" sz="3200" dirty="0" err="1">
                <a:solidFill>
                  <a:schemeClr val="accent6">
                    <a:lumMod val="50000"/>
                  </a:schemeClr>
                </a:solidFill>
                <a:latin typeface="Impact" pitchFamily="34" charset="0"/>
              </a:rPr>
              <a:t>atas</a:t>
            </a:r>
            <a:r>
              <a:rPr lang="en-US" altLang="en-US" sz="3200" dirty="0">
                <a:solidFill>
                  <a:schemeClr val="accent6">
                    <a:lumMod val="50000"/>
                  </a:schemeClr>
                </a:solidFill>
                <a:latin typeface="Impact" pitchFamily="34" charset="0"/>
              </a:rPr>
              <a:t> </a:t>
            </a:r>
            <a:r>
              <a:rPr lang="en-US" altLang="en-US" sz="3200" dirty="0" err="1">
                <a:solidFill>
                  <a:schemeClr val="accent6">
                    <a:lumMod val="50000"/>
                  </a:schemeClr>
                </a:solidFill>
                <a:latin typeface="Impact" pitchFamily="34" charset="0"/>
              </a:rPr>
              <a:t>arahan</a:t>
            </a:r>
            <a:r>
              <a:rPr lang="en-US" altLang="en-US" sz="3200" dirty="0">
                <a:solidFill>
                  <a:schemeClr val="accent6">
                    <a:lumMod val="50000"/>
                  </a:schemeClr>
                </a:solidFill>
                <a:latin typeface="Impact" pitchFamily="34" charset="0"/>
              </a:rPr>
              <a:t> PBN</a:t>
            </a:r>
          </a:p>
          <a:p>
            <a:pPr lvl="1">
              <a:lnSpc>
                <a:spcPct val="90000"/>
              </a:lnSpc>
            </a:pPr>
            <a:r>
              <a:rPr lang="en-US" altLang="en-US" sz="3200" dirty="0" err="1">
                <a:solidFill>
                  <a:schemeClr val="accent6">
                    <a:lumMod val="50000"/>
                  </a:schemeClr>
                </a:solidFill>
                <a:latin typeface="Impact" pitchFamily="34" charset="0"/>
              </a:rPr>
              <a:t>Mengawal</a:t>
            </a:r>
            <a:r>
              <a:rPr lang="en-US" altLang="en-US" sz="3200" dirty="0">
                <a:solidFill>
                  <a:schemeClr val="accent6">
                    <a:lumMod val="50000"/>
                  </a:schemeClr>
                </a:solidFill>
                <a:latin typeface="Impact" pitchFamily="34" charset="0"/>
              </a:rPr>
              <a:t> </a:t>
            </a:r>
            <a:r>
              <a:rPr lang="en-US" altLang="en-US" sz="3200" dirty="0" err="1">
                <a:solidFill>
                  <a:schemeClr val="accent6">
                    <a:lumMod val="50000"/>
                  </a:schemeClr>
                </a:solidFill>
                <a:latin typeface="Impact" pitchFamily="34" charset="0"/>
              </a:rPr>
              <a:t>dan</a:t>
            </a:r>
            <a:r>
              <a:rPr lang="en-US" altLang="en-US" sz="3200" dirty="0">
                <a:solidFill>
                  <a:schemeClr val="accent6">
                    <a:lumMod val="50000"/>
                  </a:schemeClr>
                </a:solidFill>
                <a:latin typeface="Impact" pitchFamily="34" charset="0"/>
              </a:rPr>
              <a:t> </a:t>
            </a:r>
            <a:r>
              <a:rPr lang="en-US" altLang="en-US" sz="3200" dirty="0" err="1">
                <a:solidFill>
                  <a:schemeClr val="accent6">
                    <a:lumMod val="50000"/>
                  </a:schemeClr>
                </a:solidFill>
                <a:latin typeface="Impact" pitchFamily="34" charset="0"/>
              </a:rPr>
              <a:t>memantau</a:t>
            </a:r>
            <a:r>
              <a:rPr lang="en-US" altLang="en-US" sz="3200" dirty="0">
                <a:solidFill>
                  <a:schemeClr val="accent6">
                    <a:lumMod val="50000"/>
                  </a:schemeClr>
                </a:solidFill>
                <a:latin typeface="Impact" pitchFamily="34" charset="0"/>
              </a:rPr>
              <a:t> </a:t>
            </a:r>
            <a:r>
              <a:rPr lang="en-US" altLang="en-US" sz="3200" dirty="0" err="1">
                <a:solidFill>
                  <a:schemeClr val="accent6">
                    <a:lumMod val="50000"/>
                  </a:schemeClr>
                </a:solidFill>
                <a:latin typeface="Impact" pitchFamily="34" charset="0"/>
              </a:rPr>
              <a:t>semua</a:t>
            </a:r>
            <a:r>
              <a:rPr lang="en-US" altLang="en-US" sz="3200" dirty="0">
                <a:solidFill>
                  <a:schemeClr val="accent6">
                    <a:lumMod val="50000"/>
                  </a:schemeClr>
                </a:solidFill>
                <a:latin typeface="Impact" pitchFamily="34" charset="0"/>
              </a:rPr>
              <a:t> </a:t>
            </a:r>
            <a:r>
              <a:rPr lang="en-US" altLang="en-US" sz="3200" dirty="0" err="1">
                <a:solidFill>
                  <a:schemeClr val="accent6">
                    <a:lumMod val="50000"/>
                  </a:schemeClr>
                </a:solidFill>
                <a:latin typeface="Impact" pitchFamily="34" charset="0"/>
              </a:rPr>
              <a:t>pendaftar</a:t>
            </a:r>
            <a:r>
              <a:rPr lang="en-US" altLang="en-US" sz="3200" dirty="0">
                <a:solidFill>
                  <a:schemeClr val="accent6">
                    <a:lumMod val="50000"/>
                  </a:schemeClr>
                </a:solidFill>
                <a:latin typeface="Impact" pitchFamily="34" charset="0"/>
              </a:rPr>
              <a:t> </a:t>
            </a:r>
            <a:r>
              <a:rPr lang="en-US" altLang="en-US" sz="3200" dirty="0" err="1">
                <a:solidFill>
                  <a:schemeClr val="accent6">
                    <a:lumMod val="50000"/>
                  </a:schemeClr>
                </a:solidFill>
                <a:latin typeface="Impact" pitchFamily="34" charset="0"/>
              </a:rPr>
              <a:t>hakmilik</a:t>
            </a:r>
            <a:r>
              <a:rPr lang="en-US" altLang="en-US" sz="3200" dirty="0">
                <a:solidFill>
                  <a:schemeClr val="accent6">
                    <a:lumMod val="50000"/>
                  </a:schemeClr>
                </a:solidFill>
                <a:latin typeface="Impact" pitchFamily="34" charset="0"/>
              </a:rPr>
              <a:t> </a:t>
            </a:r>
            <a:r>
              <a:rPr lang="en-US" altLang="en-US" sz="3200" dirty="0" err="1">
                <a:solidFill>
                  <a:schemeClr val="accent6">
                    <a:lumMod val="50000"/>
                  </a:schemeClr>
                </a:solidFill>
                <a:latin typeface="Impact" pitchFamily="34" charset="0"/>
              </a:rPr>
              <a:t>dan</a:t>
            </a:r>
            <a:r>
              <a:rPr lang="en-US" altLang="en-US" sz="3200" dirty="0">
                <a:solidFill>
                  <a:schemeClr val="accent6">
                    <a:lumMod val="50000"/>
                  </a:schemeClr>
                </a:solidFill>
                <a:latin typeface="Impact" pitchFamily="34" charset="0"/>
              </a:rPr>
              <a:t> </a:t>
            </a:r>
            <a:r>
              <a:rPr lang="en-US" altLang="en-US" sz="3200" dirty="0" err="1">
                <a:solidFill>
                  <a:schemeClr val="accent6">
                    <a:lumMod val="50000"/>
                  </a:schemeClr>
                </a:solidFill>
                <a:latin typeface="Impact" pitchFamily="34" charset="0"/>
              </a:rPr>
              <a:t>pegawai-pegawai</a:t>
            </a:r>
            <a:r>
              <a:rPr lang="en-US" altLang="en-US" sz="3200" dirty="0">
                <a:solidFill>
                  <a:schemeClr val="accent6">
                    <a:lumMod val="50000"/>
                  </a:schemeClr>
                </a:solidFill>
                <a:latin typeface="Impact" pitchFamily="34" charset="0"/>
              </a:rPr>
              <a:t> </a:t>
            </a:r>
            <a:r>
              <a:rPr lang="en-US" altLang="en-US" sz="3200" dirty="0" err="1">
                <a:solidFill>
                  <a:schemeClr val="accent6">
                    <a:lumMod val="50000"/>
                  </a:schemeClr>
                </a:solidFill>
                <a:latin typeface="Impact" pitchFamily="34" charset="0"/>
              </a:rPr>
              <a:t>pentadbiran</a:t>
            </a:r>
            <a:r>
              <a:rPr lang="en-US" altLang="en-US" sz="3200" dirty="0">
                <a:solidFill>
                  <a:schemeClr val="accent6">
                    <a:lumMod val="50000"/>
                  </a:schemeClr>
                </a:solidFill>
                <a:latin typeface="Impact" pitchFamily="34" charset="0"/>
              </a:rPr>
              <a:t> </a:t>
            </a:r>
            <a:r>
              <a:rPr lang="en-US" altLang="en-US" sz="3200" dirty="0" err="1">
                <a:solidFill>
                  <a:schemeClr val="accent6">
                    <a:lumMod val="50000"/>
                  </a:schemeClr>
                </a:solidFill>
                <a:latin typeface="Impact" pitchFamily="34" charset="0"/>
              </a:rPr>
              <a:t>tanah</a:t>
            </a:r>
            <a:endParaRPr lang="en-US" altLang="en-US" sz="3200" dirty="0">
              <a:solidFill>
                <a:schemeClr val="accent6">
                  <a:lumMod val="50000"/>
                </a:schemeClr>
              </a:solidFill>
              <a:latin typeface="Impact" pitchFamily="34" charset="0"/>
            </a:endParaRPr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760709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-9525" y="-7111"/>
            <a:ext cx="9163050" cy="10413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381500" y="-7111"/>
            <a:ext cx="4762500" cy="6071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-2701" y="-21208"/>
            <a:ext cx="9127524" cy="10417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-749" y="52450"/>
            <a:ext cx="9145638" cy="9017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033016" y="466344"/>
            <a:ext cx="5286756" cy="112166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655308" y="466344"/>
            <a:ext cx="836676" cy="112166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795016" y="1075944"/>
            <a:ext cx="3590544" cy="112166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721096" y="1075944"/>
            <a:ext cx="836676" cy="112166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334514" y="697428"/>
            <a:ext cx="436547" cy="5328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195"/>
              </a:lnSpc>
              <a:spcBef>
                <a:spcPts val="209"/>
              </a:spcBef>
            </a:pPr>
            <a:r>
              <a:rPr sz="4000" b="1" spc="0" dirty="0" smtClean="0">
                <a:solidFill>
                  <a:srgbClr val="0000FF"/>
                </a:solidFill>
                <a:latin typeface="Bookman Old Style"/>
                <a:cs typeface="Bookman Old Style"/>
              </a:rPr>
              <a:t>5</a:t>
            </a:r>
            <a:endParaRPr sz="4000" b="1" dirty="0">
              <a:latin typeface="Bookman Old Style"/>
              <a:cs typeface="Bookman Old Style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842006" y="697428"/>
            <a:ext cx="4043372" cy="5328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195"/>
              </a:lnSpc>
              <a:spcBef>
                <a:spcPts val="209"/>
              </a:spcBef>
            </a:pPr>
            <a:r>
              <a:rPr sz="4000" b="1" spc="0" dirty="0" smtClean="0">
                <a:solidFill>
                  <a:srgbClr val="0000FF"/>
                </a:solidFill>
                <a:latin typeface="Bookman Old Style"/>
                <a:cs typeface="Bookman Old Style"/>
              </a:rPr>
              <a:t>TUGAS</a:t>
            </a:r>
            <a:r>
              <a:rPr sz="4000" spc="-113" dirty="0" smtClean="0">
                <a:solidFill>
                  <a:srgbClr val="0000FF"/>
                </a:solidFill>
                <a:latin typeface="Bookman Old Style"/>
                <a:cs typeface="Bookman Old Style"/>
              </a:rPr>
              <a:t> </a:t>
            </a:r>
            <a:r>
              <a:rPr sz="4000" b="1" spc="0" dirty="0" smtClean="0">
                <a:solidFill>
                  <a:srgbClr val="0000FF"/>
                </a:solidFill>
                <a:latin typeface="Bookman Old Style"/>
                <a:cs typeface="Bookman Old Style"/>
              </a:rPr>
              <a:t>UTAMA</a:t>
            </a:r>
            <a:endParaRPr sz="4000" b="1" dirty="0">
              <a:latin typeface="Bookman Old Style"/>
              <a:cs typeface="Bookman Old Styl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096895" y="1307028"/>
            <a:ext cx="1768028" cy="5328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195"/>
              </a:lnSpc>
              <a:spcBef>
                <a:spcPts val="209"/>
              </a:spcBef>
            </a:pPr>
            <a:r>
              <a:rPr sz="4000" b="1" spc="0" dirty="0" smtClean="0">
                <a:solidFill>
                  <a:srgbClr val="0000FF"/>
                </a:solidFill>
                <a:latin typeface="Bookman Old Style"/>
                <a:cs typeface="Bookman Old Style"/>
              </a:rPr>
              <a:t>PTD</a:t>
            </a:r>
            <a:r>
              <a:rPr sz="4000" b="1" spc="-65" dirty="0" smtClean="0">
                <a:solidFill>
                  <a:srgbClr val="0000FF"/>
                </a:solidFill>
                <a:latin typeface="Bookman Old Style"/>
                <a:cs typeface="Bookman Old Style"/>
              </a:rPr>
              <a:t> </a:t>
            </a:r>
            <a:r>
              <a:rPr sz="4000" b="1" spc="0" dirty="0" smtClean="0">
                <a:solidFill>
                  <a:srgbClr val="0000FF"/>
                </a:solidFill>
                <a:latin typeface="Bookman Old Style"/>
                <a:cs typeface="Bookman Old Style"/>
              </a:rPr>
              <a:t>&amp;</a:t>
            </a:r>
            <a:endParaRPr sz="4000" b="1" dirty="0">
              <a:latin typeface="Bookman Old Style"/>
              <a:cs typeface="Bookman Old Styl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952461" y="1307028"/>
            <a:ext cx="1188561" cy="5328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195"/>
              </a:lnSpc>
              <a:spcBef>
                <a:spcPts val="209"/>
              </a:spcBef>
            </a:pPr>
            <a:r>
              <a:rPr sz="4000" b="1" spc="4" dirty="0" smtClean="0">
                <a:solidFill>
                  <a:srgbClr val="0000FF"/>
                </a:solidFill>
                <a:latin typeface="Bookman Old Style"/>
                <a:cs typeface="Bookman Old Style"/>
              </a:rPr>
              <a:t>P</a:t>
            </a:r>
            <a:r>
              <a:rPr sz="4000" b="1" spc="0" dirty="0" smtClean="0">
                <a:solidFill>
                  <a:srgbClr val="0000FF"/>
                </a:solidFill>
                <a:latin typeface="Bookman Old Style"/>
                <a:cs typeface="Bookman Old Style"/>
              </a:rPr>
              <a:t>TG</a:t>
            </a:r>
            <a:endParaRPr sz="4000" b="1" dirty="0">
              <a:latin typeface="Bookman Old Style"/>
              <a:cs typeface="Bookman Old Styl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94206" y="2029722"/>
            <a:ext cx="5533118" cy="316395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11571">
              <a:lnSpc>
                <a:spcPts val="3410"/>
              </a:lnSpc>
              <a:spcBef>
                <a:spcPts val="170"/>
              </a:spcBef>
            </a:pPr>
            <a:r>
              <a:rPr lang="en-US" sz="3200" spc="0" dirty="0" err="1" smtClean="0">
                <a:latin typeface="Bookman Old Style"/>
                <a:cs typeface="Bookman Old Style"/>
              </a:rPr>
              <a:t>M</a:t>
            </a:r>
            <a:r>
              <a:rPr sz="3200" spc="0" dirty="0" err="1" smtClean="0">
                <a:latin typeface="Bookman Old Style"/>
                <a:cs typeface="Bookman Old Style"/>
              </a:rPr>
              <a:t>engurus</a:t>
            </a:r>
            <a:r>
              <a:rPr sz="3200" spc="9" dirty="0" err="1" smtClean="0">
                <a:latin typeface="Bookman Old Style"/>
                <a:cs typeface="Bookman Old Style"/>
              </a:rPr>
              <a:t>k</a:t>
            </a:r>
            <a:r>
              <a:rPr sz="3200" spc="0" dirty="0" err="1" smtClean="0">
                <a:latin typeface="Bookman Old Style"/>
                <a:cs typeface="Bookman Old Style"/>
              </a:rPr>
              <a:t>an</a:t>
            </a:r>
            <a:r>
              <a:rPr sz="3200" spc="-25" dirty="0" smtClean="0">
                <a:latin typeface="Bookman Old Style"/>
                <a:cs typeface="Bookman Old Style"/>
              </a:rPr>
              <a:t> </a:t>
            </a:r>
            <a:r>
              <a:rPr sz="3200" spc="0" dirty="0" smtClean="0">
                <a:latin typeface="Bookman Old Style"/>
                <a:cs typeface="Bookman Old Style"/>
              </a:rPr>
              <a:t>perm</a:t>
            </a:r>
            <a:r>
              <a:rPr sz="3200" spc="4" dirty="0" smtClean="0">
                <a:latin typeface="Bookman Old Style"/>
                <a:cs typeface="Bookman Old Style"/>
              </a:rPr>
              <a:t>o</a:t>
            </a:r>
            <a:r>
              <a:rPr sz="3200" spc="0" dirty="0" smtClean="0">
                <a:latin typeface="Bookman Old Style"/>
                <a:cs typeface="Bookman Old Style"/>
              </a:rPr>
              <a:t>honan</a:t>
            </a:r>
            <a:endParaRPr sz="3200" dirty="0">
              <a:latin typeface="Bookman Old Style"/>
              <a:cs typeface="Bookman Old Style"/>
            </a:endParaRPr>
          </a:p>
          <a:p>
            <a:pPr marL="12700" marR="71556">
              <a:lnSpc>
                <a:spcPct val="97819"/>
              </a:lnSpc>
              <a:spcBef>
                <a:spcPts val="681"/>
              </a:spcBef>
            </a:pPr>
            <a:r>
              <a:rPr lang="en-US" sz="3200" spc="0" dirty="0" err="1" smtClean="0">
                <a:latin typeface="Bookman Old Style"/>
                <a:cs typeface="Bookman Old Style"/>
              </a:rPr>
              <a:t>M</a:t>
            </a:r>
            <a:r>
              <a:rPr sz="3200" spc="0" dirty="0" err="1" smtClean="0">
                <a:latin typeface="Bookman Old Style"/>
                <a:cs typeface="Bookman Old Style"/>
              </a:rPr>
              <a:t>engutip</a:t>
            </a:r>
            <a:r>
              <a:rPr sz="3200" spc="0" dirty="0" smtClean="0">
                <a:latin typeface="Bookman Old Style"/>
                <a:cs typeface="Bookman Old Style"/>
              </a:rPr>
              <a:t> hasil</a:t>
            </a:r>
            <a:r>
              <a:rPr sz="3200" spc="9" dirty="0" smtClean="0">
                <a:latin typeface="Bookman Old Style"/>
                <a:cs typeface="Bookman Old Style"/>
              </a:rPr>
              <a:t> </a:t>
            </a:r>
            <a:r>
              <a:rPr sz="3200" spc="0" dirty="0" smtClean="0">
                <a:latin typeface="Bookman Old Style"/>
                <a:cs typeface="Bookman Old Style"/>
              </a:rPr>
              <a:t>tana</a:t>
            </a:r>
            <a:r>
              <a:rPr sz="3200" spc="-9" dirty="0" smtClean="0">
                <a:latin typeface="Bookman Old Style"/>
                <a:cs typeface="Bookman Old Style"/>
              </a:rPr>
              <a:t>h</a:t>
            </a:r>
            <a:r>
              <a:rPr sz="3200" spc="0" dirty="0" smtClean="0">
                <a:latin typeface="Bookman Old Style"/>
                <a:cs typeface="Bookman Old Style"/>
              </a:rPr>
              <a:t>;</a:t>
            </a:r>
            <a:endParaRPr sz="3200" dirty="0">
              <a:latin typeface="Bookman Old Style"/>
              <a:cs typeface="Bookman Old Style"/>
            </a:endParaRPr>
          </a:p>
          <a:p>
            <a:pPr marL="12700" marR="71556">
              <a:lnSpc>
                <a:spcPct val="97819"/>
              </a:lnSpc>
              <a:spcBef>
                <a:spcPts val="853"/>
              </a:spcBef>
            </a:pPr>
            <a:r>
              <a:rPr lang="en-US" sz="3200" spc="0" dirty="0" err="1" smtClean="0">
                <a:latin typeface="Bookman Old Style"/>
                <a:cs typeface="Bookman Old Style"/>
              </a:rPr>
              <a:t>M</a:t>
            </a:r>
            <a:r>
              <a:rPr sz="3200" spc="0" dirty="0" err="1" smtClean="0">
                <a:latin typeface="Bookman Old Style"/>
                <a:cs typeface="Bookman Old Style"/>
              </a:rPr>
              <a:t>engu</a:t>
            </a:r>
            <a:r>
              <a:rPr sz="3200" spc="-9" dirty="0" err="1" smtClean="0">
                <a:latin typeface="Bookman Old Style"/>
                <a:cs typeface="Bookman Old Style"/>
              </a:rPr>
              <a:t>r</a:t>
            </a:r>
            <a:r>
              <a:rPr sz="3200" spc="0" dirty="0" err="1" smtClean="0">
                <a:latin typeface="Bookman Old Style"/>
                <a:cs typeface="Bookman Old Style"/>
              </a:rPr>
              <a:t>uskan</a:t>
            </a:r>
            <a:r>
              <a:rPr sz="3200" spc="-19" dirty="0" smtClean="0">
                <a:latin typeface="Bookman Old Style"/>
                <a:cs typeface="Bookman Old Style"/>
              </a:rPr>
              <a:t> </a:t>
            </a:r>
            <a:r>
              <a:rPr sz="3200" spc="0" dirty="0" smtClean="0">
                <a:latin typeface="Bookman Old Style"/>
                <a:cs typeface="Bookman Old Style"/>
              </a:rPr>
              <a:t>pendafta</a:t>
            </a:r>
            <a:r>
              <a:rPr sz="3200" spc="-14" dirty="0" smtClean="0">
                <a:latin typeface="Bookman Old Style"/>
                <a:cs typeface="Bookman Old Style"/>
              </a:rPr>
              <a:t>r</a:t>
            </a:r>
            <a:r>
              <a:rPr sz="3200" spc="0" dirty="0" smtClean="0">
                <a:latin typeface="Bookman Old Style"/>
                <a:cs typeface="Bookman Old Style"/>
              </a:rPr>
              <a:t>an</a:t>
            </a:r>
            <a:endParaRPr sz="3200" dirty="0">
              <a:latin typeface="Bookman Old Style"/>
              <a:cs typeface="Bookman Old Style"/>
            </a:endParaRPr>
          </a:p>
          <a:p>
            <a:pPr marL="12700" marR="71556">
              <a:lnSpc>
                <a:spcPct val="97819"/>
              </a:lnSpc>
              <a:spcBef>
                <a:spcPts val="80"/>
              </a:spcBef>
            </a:pPr>
            <a:r>
              <a:rPr sz="3200" spc="0" dirty="0" smtClean="0">
                <a:latin typeface="Bookman Old Style"/>
                <a:cs typeface="Bookman Old Style"/>
              </a:rPr>
              <a:t>hakmili</a:t>
            </a:r>
            <a:r>
              <a:rPr sz="3200" spc="9" dirty="0" smtClean="0">
                <a:latin typeface="Bookman Old Style"/>
                <a:cs typeface="Bookman Old Style"/>
              </a:rPr>
              <a:t>k</a:t>
            </a:r>
            <a:r>
              <a:rPr sz="3200" spc="0" dirty="0" smtClean="0">
                <a:latin typeface="Bookman Old Style"/>
                <a:cs typeface="Bookman Old Style"/>
              </a:rPr>
              <a:t>;</a:t>
            </a:r>
            <a:endParaRPr sz="3200" dirty="0">
              <a:latin typeface="Bookman Old Style"/>
              <a:cs typeface="Bookman Old Style"/>
            </a:endParaRPr>
          </a:p>
          <a:p>
            <a:pPr marL="12700">
              <a:lnSpc>
                <a:spcPct val="97819"/>
              </a:lnSpc>
              <a:spcBef>
                <a:spcPts val="854"/>
              </a:spcBef>
            </a:pPr>
            <a:r>
              <a:rPr lang="en-US" sz="3200" spc="0" dirty="0" err="1" smtClean="0">
                <a:latin typeface="Bookman Old Style"/>
                <a:cs typeface="Bookman Old Style"/>
              </a:rPr>
              <a:t>M</a:t>
            </a:r>
            <a:r>
              <a:rPr sz="3200" spc="0" dirty="0" err="1" smtClean="0">
                <a:latin typeface="Bookman Old Style"/>
                <a:cs typeface="Bookman Old Style"/>
              </a:rPr>
              <a:t>engu</a:t>
            </a:r>
            <a:r>
              <a:rPr sz="3200" spc="-9" dirty="0" err="1" smtClean="0">
                <a:latin typeface="Bookman Old Style"/>
                <a:cs typeface="Bookman Old Style"/>
              </a:rPr>
              <a:t>r</a:t>
            </a:r>
            <a:r>
              <a:rPr sz="3200" spc="0" dirty="0" err="1" smtClean="0">
                <a:latin typeface="Bookman Old Style"/>
                <a:cs typeface="Bookman Old Style"/>
              </a:rPr>
              <a:t>uskan</a:t>
            </a:r>
            <a:r>
              <a:rPr sz="3200" spc="-19" dirty="0" smtClean="0">
                <a:latin typeface="Bookman Old Style"/>
                <a:cs typeface="Bookman Old Style"/>
              </a:rPr>
              <a:t> </a:t>
            </a:r>
            <a:r>
              <a:rPr sz="3200" spc="0" dirty="0" smtClean="0">
                <a:latin typeface="Bookman Old Style"/>
                <a:cs typeface="Bookman Old Style"/>
              </a:rPr>
              <a:t>permohonan</a:t>
            </a:r>
            <a:endParaRPr sz="3200" dirty="0">
              <a:latin typeface="Bookman Old Style"/>
              <a:cs typeface="Bookman Old Style"/>
            </a:endParaRPr>
          </a:p>
          <a:p>
            <a:pPr marL="12700" marR="71556">
              <a:lnSpc>
                <a:spcPts val="3750"/>
              </a:lnSpc>
              <a:spcBef>
                <a:spcPts val="267"/>
              </a:spcBef>
            </a:pPr>
            <a:r>
              <a:rPr sz="3200" spc="0" dirty="0" smtClean="0">
                <a:latin typeface="Bookman Old Style"/>
                <a:cs typeface="Bookman Old Style"/>
              </a:rPr>
              <a:t>pe</a:t>
            </a:r>
            <a:r>
              <a:rPr sz="3200" spc="4" dirty="0" smtClean="0">
                <a:latin typeface="Bookman Old Style"/>
                <a:cs typeface="Bookman Old Style"/>
              </a:rPr>
              <a:t>m</a:t>
            </a:r>
            <a:r>
              <a:rPr sz="3200" spc="0" dirty="0" smtClean="0">
                <a:latin typeface="Bookman Old Style"/>
                <a:cs typeface="Bookman Old Style"/>
              </a:rPr>
              <a:t>bangunan</a:t>
            </a:r>
            <a:r>
              <a:rPr sz="3200" spc="-9" dirty="0" smtClean="0">
                <a:latin typeface="Bookman Old Style"/>
                <a:cs typeface="Bookman Old Style"/>
              </a:rPr>
              <a:t> </a:t>
            </a:r>
            <a:r>
              <a:rPr sz="3200" spc="0" dirty="0" smtClean="0">
                <a:latin typeface="Bookman Old Style"/>
                <a:cs typeface="Bookman Old Style"/>
              </a:rPr>
              <a:t>tanah; </a:t>
            </a:r>
            <a:r>
              <a:rPr sz="3200" spc="9" dirty="0" smtClean="0">
                <a:latin typeface="Bookman Old Style"/>
                <a:cs typeface="Bookman Old Style"/>
              </a:rPr>
              <a:t>d</a:t>
            </a:r>
            <a:r>
              <a:rPr sz="3200" spc="0" dirty="0" smtClean="0">
                <a:latin typeface="Bookman Old Style"/>
                <a:cs typeface="Bookman Old Style"/>
              </a:rPr>
              <a:t>an</a:t>
            </a:r>
            <a:endParaRPr sz="3200" dirty="0">
              <a:latin typeface="Bookman Old Style"/>
              <a:cs typeface="Bookman Old Styl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957822" y="2029722"/>
            <a:ext cx="1379641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404"/>
              </a:lnSpc>
              <a:spcBef>
                <a:spcPts val="170"/>
              </a:spcBef>
            </a:pPr>
            <a:r>
              <a:rPr sz="3200" spc="0" dirty="0" smtClean="0">
                <a:latin typeface="Bookman Old Style"/>
                <a:cs typeface="Bookman Old Style"/>
              </a:rPr>
              <a:t>tana</a:t>
            </a:r>
            <a:r>
              <a:rPr sz="3200" spc="-4" dirty="0" smtClean="0">
                <a:latin typeface="Bookman Old Style"/>
                <a:cs typeface="Bookman Old Style"/>
              </a:rPr>
              <a:t>h</a:t>
            </a:r>
            <a:r>
              <a:rPr sz="3200" spc="0" dirty="0" smtClean="0">
                <a:latin typeface="Bookman Old Style"/>
                <a:cs typeface="Bookman Old Style"/>
              </a:rPr>
              <a:t>;</a:t>
            </a:r>
            <a:endParaRPr sz="3200">
              <a:latin typeface="Bookman Old Style"/>
              <a:cs typeface="Bookman Old Styl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5940" y="2046843"/>
            <a:ext cx="446077" cy="158171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229"/>
              </a:lnSpc>
              <a:spcBef>
                <a:spcPts val="161"/>
              </a:spcBef>
            </a:pPr>
            <a:r>
              <a:rPr sz="3000" spc="0" dirty="0" smtClean="0">
                <a:latin typeface="Bookman Old Style"/>
                <a:cs typeface="Bookman Old Style"/>
              </a:rPr>
              <a:t>1.</a:t>
            </a:r>
            <a:endParaRPr sz="3000">
              <a:latin typeface="Bookman Old Style"/>
              <a:cs typeface="Bookman Old Style"/>
            </a:endParaRPr>
          </a:p>
          <a:p>
            <a:pPr marL="12700">
              <a:lnSpc>
                <a:spcPct val="97819"/>
              </a:lnSpc>
              <a:spcBef>
                <a:spcPts val="925"/>
              </a:spcBef>
            </a:pPr>
            <a:r>
              <a:rPr sz="3000" spc="0" dirty="0" smtClean="0">
                <a:latin typeface="Bookman Old Style"/>
                <a:cs typeface="Bookman Old Style"/>
              </a:rPr>
              <a:t>2.</a:t>
            </a:r>
            <a:endParaRPr sz="3000">
              <a:latin typeface="Bookman Old Style"/>
              <a:cs typeface="Bookman Old Style"/>
            </a:endParaRPr>
          </a:p>
          <a:p>
            <a:pPr marL="12700" marR="45">
              <a:lnSpc>
                <a:spcPct val="97819"/>
              </a:lnSpc>
              <a:spcBef>
                <a:spcPts val="1088"/>
              </a:spcBef>
            </a:pPr>
            <a:r>
              <a:rPr sz="3000" spc="0" dirty="0" smtClean="0">
                <a:latin typeface="Bookman Old Style"/>
                <a:cs typeface="Bookman Old Style"/>
              </a:rPr>
              <a:t>3.</a:t>
            </a:r>
            <a:endParaRPr sz="3000">
              <a:latin typeface="Bookman Old Style"/>
              <a:cs typeface="Bookman Old Styl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0" y="4290561"/>
            <a:ext cx="446031" cy="41127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229"/>
              </a:lnSpc>
              <a:spcBef>
                <a:spcPts val="161"/>
              </a:spcBef>
            </a:pPr>
            <a:r>
              <a:rPr sz="3000" spc="0" dirty="0" smtClean="0">
                <a:latin typeface="Bookman Old Style"/>
                <a:cs typeface="Bookman Old Style"/>
              </a:rPr>
              <a:t>4.</a:t>
            </a:r>
            <a:endParaRPr sz="3000">
              <a:latin typeface="Bookman Old Style"/>
              <a:cs typeface="Bookman Old Styl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94206" y="5346591"/>
            <a:ext cx="6761888" cy="92023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410"/>
              </a:lnSpc>
              <a:spcBef>
                <a:spcPts val="170"/>
              </a:spcBef>
            </a:pPr>
            <a:r>
              <a:rPr lang="en-US" sz="3200" spc="0" dirty="0" err="1" smtClean="0">
                <a:latin typeface="Bookman Old Style"/>
                <a:cs typeface="Bookman Old Style"/>
              </a:rPr>
              <a:t>P</a:t>
            </a:r>
            <a:r>
              <a:rPr sz="3200" spc="0" dirty="0" err="1" smtClean="0">
                <a:latin typeface="Bookman Old Style"/>
                <a:cs typeface="Bookman Old Style"/>
              </a:rPr>
              <a:t>enguatkuasaan</a:t>
            </a:r>
            <a:r>
              <a:rPr sz="3200" spc="-24" dirty="0" smtClean="0">
                <a:latin typeface="Bookman Old Style"/>
                <a:cs typeface="Bookman Old Style"/>
              </a:rPr>
              <a:t> </a:t>
            </a:r>
            <a:r>
              <a:rPr sz="3200" spc="0" dirty="0" smtClean="0">
                <a:latin typeface="Bookman Old Style"/>
                <a:cs typeface="Bookman Old Style"/>
              </a:rPr>
              <a:t>undan</a:t>
            </a:r>
            <a:r>
              <a:rPr sz="3200" spc="-4" dirty="0" smtClean="0">
                <a:latin typeface="Bookman Old Style"/>
                <a:cs typeface="Bookman Old Style"/>
              </a:rPr>
              <a:t>g</a:t>
            </a:r>
            <a:r>
              <a:rPr sz="3200" spc="0" dirty="0" smtClean="0">
                <a:latin typeface="Bookman Old Style"/>
                <a:cs typeface="Bookman Old Style"/>
              </a:rPr>
              <a:t>-undang</a:t>
            </a:r>
            <a:endParaRPr sz="3200" dirty="0">
              <a:latin typeface="Bookman Old Style"/>
              <a:cs typeface="Bookman Old Style"/>
            </a:endParaRPr>
          </a:p>
          <a:p>
            <a:pPr marL="12700" marR="61081">
              <a:lnSpc>
                <a:spcPts val="3750"/>
              </a:lnSpc>
              <a:spcBef>
                <a:spcPts val="97"/>
              </a:spcBef>
            </a:pPr>
            <a:r>
              <a:rPr sz="3200" spc="0" dirty="0" smtClean="0">
                <a:latin typeface="Bookman Old Style"/>
                <a:cs typeface="Bookman Old Style"/>
              </a:rPr>
              <a:t>tana</a:t>
            </a:r>
            <a:r>
              <a:rPr sz="3200" spc="-9" dirty="0" smtClean="0">
                <a:latin typeface="Bookman Old Style"/>
                <a:cs typeface="Bookman Old Style"/>
              </a:rPr>
              <a:t>h</a:t>
            </a:r>
            <a:r>
              <a:rPr sz="3200" spc="0" dirty="0" smtClean="0">
                <a:latin typeface="Bookman Old Style"/>
                <a:cs typeface="Bookman Old Style"/>
              </a:rPr>
              <a:t>.</a:t>
            </a:r>
            <a:endParaRPr sz="3200" dirty="0">
              <a:latin typeface="Bookman Old Style"/>
              <a:cs typeface="Bookman Old Styl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5363956"/>
            <a:ext cx="446077" cy="41097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229"/>
              </a:lnSpc>
              <a:spcBef>
                <a:spcPts val="161"/>
              </a:spcBef>
            </a:pPr>
            <a:r>
              <a:rPr sz="3000" spc="0" dirty="0" smtClean="0">
                <a:latin typeface="Bookman Old Style"/>
                <a:cs typeface="Bookman Old Style"/>
              </a:rPr>
              <a:t>5.</a:t>
            </a:r>
            <a:endParaRPr sz="3000">
              <a:latin typeface="Bookman Old Style"/>
              <a:cs typeface="Bookman Old Style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523224" y="6551585"/>
            <a:ext cx="200659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40"/>
              </a:lnSpc>
              <a:spcBef>
                <a:spcPts val="67"/>
              </a:spcBef>
            </a:pPr>
            <a:r>
              <a:rPr sz="1200" spc="0" dirty="0" smtClean="0">
                <a:solidFill>
                  <a:srgbClr val="705A51"/>
                </a:solidFill>
                <a:latin typeface="Gill Sans MT"/>
                <a:cs typeface="Gill Sans MT"/>
              </a:rPr>
              <a:t>32</a:t>
            </a:r>
            <a:endParaRPr sz="1200">
              <a:latin typeface="Gill Sans MT"/>
              <a:cs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4099871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1676400"/>
            <a:ext cx="5867400" cy="243840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eaLnBrk="1" hangingPunct="1">
              <a:defRPr/>
            </a:pPr>
            <a:r>
              <a:rPr lang="en-US" sz="8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SEKIAN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057400" y="4648200"/>
            <a:ext cx="4648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Emel</a:t>
            </a:r>
            <a:r>
              <a:rPr lang="en-US" sz="1600" dirty="0" smtClean="0"/>
              <a:t> : abnorhady@instun.gov.my</a:t>
            </a:r>
            <a:endParaRPr lang="en-MY" sz="1600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7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371600"/>
          </a:xfrm>
        </p:spPr>
        <p:txBody>
          <a:bodyPr>
            <a:normAutofit/>
          </a:bodyPr>
          <a:lstStyle/>
          <a:p>
            <a:pPr algn="ctr"/>
            <a:r>
              <a:rPr lang="en-US" sz="2700" b="1" dirty="0">
                <a:solidFill>
                  <a:schemeClr val="tx1"/>
                </a:solidFill>
                <a:latin typeface="Bookman Old Style" pitchFamily="18" charset="0"/>
              </a:rPr>
              <a:t>SISTEM PEMEGANGAN TANAH SEBELUM KEDATANGAN INGGERIS </a:t>
            </a:r>
            <a:r>
              <a:rPr lang="en-US" sz="2700" b="1" dirty="0" smtClean="0">
                <a:solidFill>
                  <a:schemeClr val="tx1"/>
                </a:solidFill>
                <a:latin typeface="Bookman Old Style" pitchFamily="18" charset="0"/>
              </a:rPr>
              <a:t/>
            </a:r>
            <a:br>
              <a:rPr lang="en-US" sz="2700" b="1" dirty="0" smtClean="0">
                <a:solidFill>
                  <a:schemeClr val="tx1"/>
                </a:solidFill>
                <a:latin typeface="Bookman Old Style" pitchFamily="18" charset="0"/>
              </a:rPr>
            </a:br>
            <a:r>
              <a:rPr 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Kesultanan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Melayu</a:t>
            </a:r>
            <a:endParaRPr lang="en-MY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73E35-9DEF-4938-86A5-4D5F5B975446}" type="slidenum">
              <a:rPr lang="en-US" smtClean="0">
                <a:solidFill>
                  <a:srgbClr val="775F55">
                    <a:shade val="90000"/>
                  </a:srgbClr>
                </a:solidFill>
              </a:rPr>
              <a:pPr/>
              <a:t>4</a:t>
            </a:fld>
            <a:endParaRPr lang="en-US">
              <a:solidFill>
                <a:srgbClr val="775F55">
                  <a:shade val="90000"/>
                </a:srgb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4294967295"/>
          </p:nvPr>
        </p:nvSpPr>
        <p:spPr>
          <a:xfrm>
            <a:off x="457200" y="1905000"/>
            <a:ext cx="4572000" cy="443484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0"/>
              </a:spcBef>
              <a:defRPr/>
            </a:pPr>
            <a:r>
              <a:rPr lang="en-US" sz="2400" dirty="0" err="1" smtClean="0"/>
              <a:t>Permulaan</a:t>
            </a:r>
            <a:r>
              <a:rPr lang="en-US" sz="2400" dirty="0" smtClean="0"/>
              <a:t> – </a:t>
            </a:r>
            <a:r>
              <a:rPr lang="en-US" sz="2400" dirty="0" err="1" smtClean="0"/>
              <a:t>Kesultanan</a:t>
            </a:r>
            <a:r>
              <a:rPr lang="en-US" sz="2400" dirty="0" smtClean="0"/>
              <a:t> Melaka (1402-1511).</a:t>
            </a:r>
          </a:p>
          <a:p>
            <a:pPr>
              <a:spcBef>
                <a:spcPts val="0"/>
              </a:spcBef>
              <a:defRPr/>
            </a:pPr>
            <a:r>
              <a:rPr lang="en-US" sz="2400" dirty="0" err="1" smtClean="0"/>
              <a:t>Pengasas</a:t>
            </a:r>
            <a:r>
              <a:rPr lang="en-US" sz="2400" dirty="0" smtClean="0"/>
              <a:t> – </a:t>
            </a:r>
            <a:r>
              <a:rPr lang="en-US" sz="2400" dirty="0" err="1" smtClean="0"/>
              <a:t>Parasmeswara</a:t>
            </a:r>
            <a:r>
              <a:rPr lang="en-US" sz="2400" dirty="0" smtClean="0"/>
              <a:t> (</a:t>
            </a:r>
            <a:r>
              <a:rPr lang="en-US" sz="2400" dirty="0" err="1" smtClean="0"/>
              <a:t>Iskandar</a:t>
            </a:r>
            <a:r>
              <a:rPr lang="en-US" sz="2400" dirty="0" smtClean="0"/>
              <a:t> Shah)</a:t>
            </a:r>
          </a:p>
          <a:p>
            <a:pPr>
              <a:spcBef>
                <a:spcPts val="0"/>
              </a:spcBef>
              <a:defRPr/>
            </a:pPr>
            <a:r>
              <a:rPr lang="en-US" sz="2400" dirty="0" err="1" smtClean="0"/>
              <a:t>Undang-Undang</a:t>
            </a:r>
            <a:r>
              <a:rPr lang="en-US" sz="2400" dirty="0" smtClean="0"/>
              <a:t>:</a:t>
            </a:r>
          </a:p>
          <a:p>
            <a:pPr marL="514350" lvl="1" indent="-246063">
              <a:spcBef>
                <a:spcPts val="0"/>
              </a:spcBef>
              <a:defRPr/>
            </a:pPr>
            <a:r>
              <a:rPr lang="en-US" sz="2000" dirty="0" err="1" smtClean="0"/>
              <a:t>Hukum</a:t>
            </a:r>
            <a:r>
              <a:rPr lang="en-US" sz="2000" dirty="0" smtClean="0"/>
              <a:t> </a:t>
            </a:r>
            <a:r>
              <a:rPr lang="en-US" sz="2000" dirty="0" err="1" smtClean="0"/>
              <a:t>Kanun</a:t>
            </a:r>
            <a:r>
              <a:rPr lang="en-US" sz="2000" dirty="0" smtClean="0"/>
              <a:t> Melaka</a:t>
            </a:r>
          </a:p>
          <a:p>
            <a:pPr marL="520700" lvl="1" indent="-236538">
              <a:spcBef>
                <a:spcPts val="0"/>
              </a:spcBef>
              <a:defRPr/>
            </a:pPr>
            <a:r>
              <a:rPr lang="en-US" sz="2000" dirty="0" err="1" smtClean="0"/>
              <a:t>Undang-Undang</a:t>
            </a:r>
            <a:r>
              <a:rPr lang="en-US" sz="2000" dirty="0" smtClean="0"/>
              <a:t> </a:t>
            </a:r>
            <a:r>
              <a:rPr lang="en-US" sz="2000" dirty="0" err="1" smtClean="0"/>
              <a:t>Laut</a:t>
            </a:r>
            <a:r>
              <a:rPr lang="en-US" sz="2000" dirty="0" smtClean="0"/>
              <a:t> Melaka</a:t>
            </a:r>
          </a:p>
          <a:p>
            <a:pPr marL="344488">
              <a:spcBef>
                <a:spcPts val="0"/>
              </a:spcBef>
              <a:defRPr/>
            </a:pPr>
            <a:r>
              <a:rPr lang="en-US" sz="2400" dirty="0" err="1" smtClean="0"/>
              <a:t>Terdapat</a:t>
            </a:r>
            <a:r>
              <a:rPr lang="en-US" sz="2400" dirty="0" smtClean="0"/>
              <a:t> </a:t>
            </a:r>
            <a:r>
              <a:rPr lang="en-US" sz="2400" dirty="0" err="1" smtClean="0"/>
              <a:t>Fasal</a:t>
            </a:r>
            <a:r>
              <a:rPr lang="en-US" sz="2400" dirty="0" smtClean="0"/>
              <a:t>:</a:t>
            </a:r>
          </a:p>
          <a:p>
            <a:pPr marL="514350" lvl="1" indent="-246063">
              <a:spcBef>
                <a:spcPts val="0"/>
              </a:spcBef>
              <a:defRPr/>
            </a:pPr>
            <a:r>
              <a:rPr lang="ms-MY" sz="2000" b="1" dirty="0" smtClean="0">
                <a:latin typeface="Arial Narrow" pitchFamily="34" charset="0"/>
              </a:rPr>
              <a:t>“</a:t>
            </a:r>
            <a:r>
              <a:rPr lang="ms-MY" sz="2000" b="1" i="1" dirty="0" smtClean="0">
                <a:latin typeface="Arial Narrow" pitchFamily="34" charset="0"/>
              </a:rPr>
              <a:t>sesiapa yang menghidupkan tanah mati, maka menjadi haknya tanah itu”.</a:t>
            </a:r>
            <a:endParaRPr lang="en-MY" sz="2000" dirty="0">
              <a:latin typeface="Arial Narrow" pitchFamily="34" charset="0"/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81600" y="2312988"/>
            <a:ext cx="2715037" cy="349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99347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l">
              <a:defRPr/>
            </a:pPr>
            <a:endParaRPr lang="ms-MY" sz="1000" dirty="0"/>
          </a:p>
          <a:p>
            <a:pPr marL="82296" indent="0" algn="l">
              <a:buNone/>
              <a:defRPr/>
            </a:pPr>
            <a:r>
              <a:rPr lang="ms-MY" sz="2800" dirty="0"/>
              <a:t>Sultan /Raja adalah ketua sesebuah negeri dan berada di kedudukan </a:t>
            </a:r>
            <a:r>
              <a:rPr lang="ms-MY" sz="2800" dirty="0" smtClean="0"/>
              <a:t>teratas </a:t>
            </a:r>
            <a:r>
              <a:rPr lang="ms-MY" sz="2800" dirty="0"/>
              <a:t>dalam sistem feudal. Dalam sistem tanah tradisional, semua </a:t>
            </a:r>
            <a:r>
              <a:rPr lang="ms-MY" sz="2800" dirty="0">
                <a:solidFill>
                  <a:srgbClr val="FF0000"/>
                </a:solidFill>
              </a:rPr>
              <a:t>tanah</a:t>
            </a:r>
            <a:r>
              <a:rPr lang="ms-MY" sz="2800" dirty="0"/>
              <a:t> dalam sesebuah negeri adalah </a:t>
            </a:r>
            <a:r>
              <a:rPr lang="ms-MY" sz="2800" dirty="0">
                <a:solidFill>
                  <a:srgbClr val="FF0000"/>
                </a:solidFill>
              </a:rPr>
              <a:t>dipunyai oleh Sultan</a:t>
            </a:r>
            <a:r>
              <a:rPr lang="ms-MY" sz="2800" dirty="0"/>
              <a:t>. Sultan mempunyai hak untuk </a:t>
            </a:r>
            <a:r>
              <a:rPr lang="ms-MY" sz="2800" dirty="0">
                <a:solidFill>
                  <a:srgbClr val="FF0000"/>
                </a:solidFill>
              </a:rPr>
              <a:t>mengutip</a:t>
            </a:r>
            <a:r>
              <a:rPr lang="ms-MY" sz="2800" dirty="0"/>
              <a:t> hasil tanah dan </a:t>
            </a:r>
            <a:r>
              <a:rPr lang="ms-MY" sz="2800" dirty="0">
                <a:solidFill>
                  <a:srgbClr val="FF0000"/>
                </a:solidFill>
              </a:rPr>
              <a:t>mengenakan cukai sewa serta menjual “tanah mati”</a:t>
            </a:r>
            <a:r>
              <a:rPr lang="ms-MY" sz="2800" dirty="0"/>
              <a:t>. </a:t>
            </a:r>
            <a:r>
              <a:rPr lang="ms-MY" sz="2800" dirty="0" smtClean="0"/>
              <a:t>Baginda </a:t>
            </a:r>
            <a:r>
              <a:rPr lang="ms-MY" sz="2800" dirty="0"/>
              <a:t>boleh mengurniakan tanah kepada </a:t>
            </a:r>
            <a:r>
              <a:rPr lang="ms-MY" sz="2800" dirty="0" smtClean="0"/>
              <a:t>pemilikan tanah lebih bergantung kepada </a:t>
            </a:r>
            <a:r>
              <a:rPr lang="ms-MY" sz="2800" dirty="0" smtClean="0">
                <a:solidFill>
                  <a:srgbClr val="FF0000"/>
                </a:solidFill>
              </a:rPr>
              <a:t>konsep usaha</a:t>
            </a:r>
            <a:r>
              <a:rPr lang="ms-MY" sz="2800" dirty="0" smtClean="0"/>
              <a:t>: siapa yang mengusahakan tanah itu, dialah yang layak memilikinya.” </a:t>
            </a:r>
            <a:br>
              <a:rPr lang="ms-MY" sz="2800" dirty="0" smtClean="0"/>
            </a:br>
            <a:endParaRPr lang="ms-MY" sz="2800" dirty="0"/>
          </a:p>
        </p:txBody>
      </p:sp>
      <p:sp>
        <p:nvSpPr>
          <p:cNvPr id="5" name="Title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lvl="0" algn="ctr">
              <a:spcBef>
                <a:spcPct val="0"/>
              </a:spcBef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lang="en-US" sz="5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Sistem</a:t>
            </a:r>
            <a:r>
              <a:rPr lang="en-US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Tradisional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5904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 txBox="1">
            <a:spLocks noGrp="1"/>
          </p:cNvSpPr>
          <p:nvPr>
            <p:ph type="title"/>
          </p:nvPr>
        </p:nvSpPr>
        <p:spPr>
          <a:xfrm>
            <a:off x="152400" y="685800"/>
            <a:ext cx="5257800" cy="896112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lvl="0" algn="ctr">
              <a:spcBef>
                <a:spcPct val="0"/>
              </a:spcBef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lang="en-US" sz="5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Sistem</a:t>
            </a:r>
            <a:r>
              <a:rPr lang="en-US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Tradisional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3891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6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Konsep</a:t>
            </a:r>
            <a:r>
              <a:rPr lang="en-US" sz="3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36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tanah</a:t>
            </a:r>
            <a:r>
              <a:rPr lang="en-US" sz="3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36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hidup</a:t>
            </a:r>
            <a:r>
              <a:rPr lang="en-US" sz="3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&amp; </a:t>
            </a:r>
            <a:r>
              <a:rPr lang="en-US" sz="36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tanah</a:t>
            </a:r>
            <a:r>
              <a:rPr lang="en-US" sz="3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36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mati</a:t>
            </a:r>
            <a:endParaRPr lang="en-US" sz="3600" b="1" dirty="0" smtClean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>
              <a:buNone/>
            </a:pPr>
            <a:endParaRPr lang="en-US" sz="1200" dirty="0" smtClean="0">
              <a:latin typeface="+mj-lt"/>
            </a:endParaRPr>
          </a:p>
          <a:p>
            <a:r>
              <a:rPr lang="en-US" sz="3600" dirty="0" smtClean="0">
                <a:latin typeface="+mj-lt"/>
              </a:rPr>
              <a:t>Tanah </a:t>
            </a:r>
            <a:r>
              <a:rPr lang="en-US" sz="3600" dirty="0" err="1" smtClean="0">
                <a:latin typeface="+mj-lt"/>
              </a:rPr>
              <a:t>hidup</a:t>
            </a:r>
            <a:r>
              <a:rPr lang="en-US" sz="3600" dirty="0" smtClean="0">
                <a:latin typeface="+mj-lt"/>
              </a:rPr>
              <a:t>: </a:t>
            </a:r>
            <a:r>
              <a:rPr lang="en-US" sz="3600" dirty="0" err="1" smtClean="0">
                <a:latin typeface="+mj-lt"/>
              </a:rPr>
              <a:t>kampung</a:t>
            </a:r>
            <a:r>
              <a:rPr lang="en-US" sz="3600" dirty="0" smtClean="0">
                <a:latin typeface="+mj-lt"/>
              </a:rPr>
              <a:t>/ </a:t>
            </a:r>
            <a:r>
              <a:rPr lang="en-US" sz="3600" dirty="0" err="1" smtClean="0">
                <a:latin typeface="+mj-lt"/>
              </a:rPr>
              <a:t>tanah</a:t>
            </a:r>
            <a:r>
              <a:rPr lang="en-US" sz="3600" dirty="0" smtClean="0">
                <a:latin typeface="+mj-lt"/>
              </a:rPr>
              <a:t> </a:t>
            </a:r>
            <a:r>
              <a:rPr lang="en-US" sz="3600" dirty="0" err="1" smtClean="0">
                <a:latin typeface="+mj-lt"/>
              </a:rPr>
              <a:t>bendang</a:t>
            </a:r>
            <a:r>
              <a:rPr lang="en-US" sz="3600" dirty="0" smtClean="0">
                <a:latin typeface="+mj-lt"/>
              </a:rPr>
              <a:t>/ </a:t>
            </a:r>
            <a:r>
              <a:rPr lang="en-US" sz="3600" dirty="0" err="1" smtClean="0">
                <a:latin typeface="+mj-lt"/>
              </a:rPr>
              <a:t>tanah</a:t>
            </a:r>
            <a:r>
              <a:rPr lang="en-US" sz="3600" dirty="0" smtClean="0">
                <a:latin typeface="+mj-lt"/>
              </a:rPr>
              <a:t> </a:t>
            </a:r>
            <a:r>
              <a:rPr lang="en-US" sz="3600" dirty="0" err="1" smtClean="0">
                <a:latin typeface="+mj-lt"/>
              </a:rPr>
              <a:t>huma</a:t>
            </a:r>
            <a:r>
              <a:rPr lang="en-US" sz="3600" dirty="0" smtClean="0">
                <a:latin typeface="+mj-lt"/>
              </a:rPr>
              <a:t> @ </a:t>
            </a:r>
            <a:r>
              <a:rPr lang="en-US" sz="3600" dirty="0" err="1" smtClean="0">
                <a:latin typeface="+mj-lt"/>
              </a:rPr>
              <a:t>ladang</a:t>
            </a:r>
            <a:r>
              <a:rPr lang="en-US" sz="3600" dirty="0" smtClean="0">
                <a:latin typeface="+mj-lt"/>
              </a:rPr>
              <a:t>;</a:t>
            </a:r>
          </a:p>
          <a:p>
            <a:r>
              <a:rPr lang="en-US" sz="3600" dirty="0" smtClean="0">
                <a:latin typeface="+mj-lt"/>
              </a:rPr>
              <a:t>Tanah </a:t>
            </a:r>
            <a:r>
              <a:rPr lang="en-US" sz="3600" dirty="0" err="1" smtClean="0">
                <a:latin typeface="+mj-lt"/>
              </a:rPr>
              <a:t>mati</a:t>
            </a:r>
            <a:r>
              <a:rPr lang="en-US" sz="3600" dirty="0" smtClean="0">
                <a:latin typeface="+mj-lt"/>
              </a:rPr>
              <a:t>: </a:t>
            </a:r>
            <a:r>
              <a:rPr lang="en-US" sz="3600" dirty="0" err="1" smtClean="0">
                <a:latin typeface="+mj-lt"/>
              </a:rPr>
              <a:t>ditinggalkan</a:t>
            </a:r>
            <a:r>
              <a:rPr lang="en-US" sz="3600" dirty="0" smtClean="0">
                <a:latin typeface="+mj-lt"/>
              </a:rPr>
              <a:t> </a:t>
            </a:r>
            <a:r>
              <a:rPr lang="en-US" sz="3600" dirty="0" err="1" smtClean="0">
                <a:latin typeface="+mj-lt"/>
              </a:rPr>
              <a:t>dan</a:t>
            </a:r>
            <a:r>
              <a:rPr lang="en-US" sz="3600" dirty="0" smtClean="0">
                <a:latin typeface="+mj-lt"/>
              </a:rPr>
              <a:t> </a:t>
            </a:r>
            <a:r>
              <a:rPr lang="en-US" sz="3600" dirty="0" err="1" smtClean="0">
                <a:latin typeface="+mj-lt"/>
              </a:rPr>
              <a:t>tiada</a:t>
            </a:r>
            <a:r>
              <a:rPr lang="en-US" sz="3600" dirty="0" smtClean="0">
                <a:latin typeface="+mj-lt"/>
              </a:rPr>
              <a:t> </a:t>
            </a:r>
            <a:r>
              <a:rPr lang="en-US" sz="3600" dirty="0" err="1" smtClean="0">
                <a:latin typeface="+mj-lt"/>
              </a:rPr>
              <a:t>tanaman</a:t>
            </a:r>
            <a:r>
              <a:rPr lang="en-US" sz="3600" dirty="0" smtClean="0">
                <a:latin typeface="+mj-lt"/>
              </a:rPr>
              <a:t> </a:t>
            </a:r>
            <a:r>
              <a:rPr lang="en-US" sz="3600" dirty="0" err="1" smtClean="0">
                <a:latin typeface="+mj-lt"/>
              </a:rPr>
              <a:t>kekal</a:t>
            </a:r>
            <a:endParaRPr lang="en-US" sz="3600" dirty="0" smtClean="0">
              <a:latin typeface="+mj-lt"/>
            </a:endParaRPr>
          </a:p>
          <a:p>
            <a:endParaRPr lang="en-US" sz="3200" dirty="0"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73E35-9DEF-4938-86A5-4D5F5B975446}" type="slidenum">
              <a:rPr lang="en-US" smtClean="0">
                <a:solidFill>
                  <a:srgbClr val="775F55">
                    <a:shade val="90000"/>
                  </a:srgbClr>
                </a:solidFill>
              </a:rPr>
              <a:pPr/>
              <a:t>6</a:t>
            </a:fld>
            <a:endParaRPr lang="en-US">
              <a:solidFill>
                <a:srgbClr val="775F55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728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/>
          <p:cNvSpPr txBox="1">
            <a:spLocks noGrp="1"/>
          </p:cNvSpPr>
          <p:nvPr>
            <p:ph type="title"/>
          </p:nvPr>
        </p:nvSpPr>
        <p:spPr>
          <a:xfrm>
            <a:off x="457200" y="704088"/>
            <a:ext cx="4953000" cy="819912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lvl="0" algn="ctr">
              <a:spcBef>
                <a:spcPct val="0"/>
              </a:spcBef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lang="en-US" sz="5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Sistem</a:t>
            </a:r>
            <a:r>
              <a:rPr lang="en-US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Tradisional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</a:endParaRPr>
          </a:p>
        </p:txBody>
      </p:sp>
      <p:sp>
        <p:nvSpPr>
          <p:cNvPr id="6" name="TextBox 3"/>
          <p:cNvSpPr txBox="1">
            <a:spLocks noGrp="1" noChangeArrowheads="1"/>
          </p:cNvSpPr>
          <p:nvPr>
            <p:ph idx="1"/>
          </p:nvPr>
        </p:nvSpPr>
        <p:spPr bwMode="auto">
          <a:xfrm>
            <a:off x="457200" y="1714750"/>
            <a:ext cx="8229600" cy="3637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ms-MY" dirty="0" smtClean="0"/>
              <a:t>Pentadbiran </a:t>
            </a:r>
            <a:r>
              <a:rPr lang="ms-MY" dirty="0"/>
              <a:t>tanah mengikut undang-undang tidak bertulis/tidak formal </a:t>
            </a:r>
          </a:p>
          <a:p>
            <a:r>
              <a:rPr lang="ms-MY" dirty="0" smtClean="0"/>
              <a:t>Undang-undang </a:t>
            </a:r>
            <a:r>
              <a:rPr lang="ms-MY" dirty="0"/>
              <a:t>adat &amp; tradisi orang Melayu yang digunakan : </a:t>
            </a:r>
          </a:p>
          <a:p>
            <a:pPr indent="-342900">
              <a:buFont typeface="Wingdings" panose="05000000000000000000" pitchFamily="2" charset="2"/>
              <a:buChar char="v"/>
            </a:pPr>
            <a:r>
              <a:rPr lang="ms-MY" b="1" dirty="0" smtClean="0"/>
              <a:t>Adat </a:t>
            </a:r>
            <a:r>
              <a:rPr lang="ms-MY" b="1" dirty="0"/>
              <a:t>Temenggung </a:t>
            </a:r>
            <a:r>
              <a:rPr lang="ms-MY" dirty="0"/>
              <a:t>( campuran adat Hindu </a:t>
            </a:r>
            <a:r>
              <a:rPr lang="ms-MY" dirty="0" smtClean="0"/>
              <a:t>&amp; </a:t>
            </a:r>
            <a:r>
              <a:rPr lang="ms-MY" dirty="0"/>
              <a:t>undang-undang Islam —lebih kpd susur </a:t>
            </a:r>
            <a:r>
              <a:rPr lang="ms-MY" dirty="0" smtClean="0"/>
              <a:t>galur </a:t>
            </a:r>
            <a:r>
              <a:rPr lang="ms-MY" dirty="0"/>
              <a:t>warisan kepada lelaki </a:t>
            </a:r>
          </a:p>
          <a:p>
            <a:pPr indent="-342900">
              <a:buFont typeface="Wingdings" panose="05000000000000000000" pitchFamily="2" charset="2"/>
              <a:buChar char="v"/>
            </a:pPr>
            <a:r>
              <a:rPr lang="ms-MY" b="1" dirty="0" smtClean="0"/>
              <a:t>Adat </a:t>
            </a:r>
            <a:r>
              <a:rPr lang="ms-MY" b="1" dirty="0"/>
              <a:t>Perpatih </a:t>
            </a:r>
            <a:r>
              <a:rPr lang="ms-MY" dirty="0"/>
              <a:t>– diamalkan </a:t>
            </a:r>
            <a:r>
              <a:rPr lang="ms-MY" dirty="0" smtClean="0"/>
              <a:t>di Minangkabau</a:t>
            </a:r>
            <a:r>
              <a:rPr lang="ms-MY" dirty="0"/>
              <a:t>, 	</a:t>
            </a:r>
            <a:r>
              <a:rPr lang="ms-MY" dirty="0" smtClean="0"/>
              <a:t>- </a:t>
            </a:r>
            <a:r>
              <a:rPr lang="ms-MY" dirty="0"/>
              <a:t>keutamaan kepada wanita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73E35-9DEF-4938-86A5-4D5F5B975446}" type="slidenum">
              <a:rPr lang="en-US" smtClean="0">
                <a:solidFill>
                  <a:srgbClr val="775F55">
                    <a:shade val="90000"/>
                  </a:srgbClr>
                </a:solidFill>
              </a:rPr>
              <a:pPr/>
              <a:t>7</a:t>
            </a:fld>
            <a:endParaRPr lang="en-US">
              <a:solidFill>
                <a:srgbClr val="775F55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8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533400"/>
            <a:ext cx="8229600" cy="11430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3200" dirty="0" smtClean="0">
                <a:latin typeface="Century Schoolbook" pitchFamily="18" charset="0"/>
              </a:rPr>
              <a:t/>
            </a:r>
            <a:br>
              <a:rPr lang="en-US" sz="3200" dirty="0" smtClean="0">
                <a:latin typeface="Century Schoolbook" pitchFamily="18" charset="0"/>
              </a:rPr>
            </a:br>
            <a:r>
              <a:rPr lang="en-US" sz="3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SISTEM </a:t>
            </a:r>
            <a:r>
              <a:rPr lang="en-US" sz="3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PEMEGANGAN TANAH SELEPAS KEDATANGAN INGGERIS</a:t>
            </a:r>
            <a:br>
              <a:rPr lang="en-US" sz="3600" b="1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endParaRPr lang="en-US" sz="3600" b="1" dirty="0" smtClean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2133600"/>
            <a:ext cx="7058809" cy="3699029"/>
          </a:xfrm>
        </p:spPr>
        <p:txBody>
          <a:bodyPr>
            <a:normAutofit fontScale="92500" lnSpcReduction="20000"/>
          </a:bodyPr>
          <a:lstStyle/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en-US" sz="3200" dirty="0" smtClean="0"/>
              <a:t>Sem. Malaysia </a:t>
            </a:r>
            <a:r>
              <a:rPr lang="en-US" sz="3200" dirty="0" err="1" smtClean="0"/>
              <a:t>dibahagikan</a:t>
            </a:r>
            <a:r>
              <a:rPr lang="en-US" sz="3200" dirty="0" smtClean="0"/>
              <a:t> </a:t>
            </a:r>
            <a:r>
              <a:rPr lang="en-US" sz="3200" dirty="0" err="1" smtClean="0"/>
              <a:t>kepada</a:t>
            </a:r>
            <a:r>
              <a:rPr lang="en-US" sz="3200" dirty="0" smtClean="0"/>
              <a:t> : </a:t>
            </a:r>
            <a:endParaRPr lang="en-US" sz="3200" dirty="0" smtClean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US" sz="3200" dirty="0" smtClean="0"/>
          </a:p>
          <a:p>
            <a:pPr marL="342900" lvl="1" indent="-342900" eaLnBrk="1" hangingPunct="1">
              <a:lnSpc>
                <a:spcPct val="80000"/>
              </a:lnSpc>
              <a:buFont typeface="Wingdings" pitchFamily="2" charset="2"/>
              <a:buChar char="q"/>
              <a:defRPr/>
            </a:pPr>
            <a:r>
              <a:rPr lang="en-US" sz="4100" b="1" dirty="0" err="1" smtClean="0">
                <a:latin typeface="+mj-lt"/>
              </a:rPr>
              <a:t>Negeri</a:t>
            </a:r>
            <a:r>
              <a:rPr lang="en-US" sz="4100" b="1" dirty="0" smtClean="0">
                <a:latin typeface="+mj-lt"/>
              </a:rPr>
              <a:t> </a:t>
            </a:r>
            <a:r>
              <a:rPr lang="en-US" sz="4100" b="1" dirty="0" err="1" smtClean="0">
                <a:latin typeface="+mj-lt"/>
              </a:rPr>
              <a:t>Selat</a:t>
            </a:r>
            <a:r>
              <a:rPr lang="en-US" sz="4100" b="1" dirty="0" smtClean="0">
                <a:latin typeface="+mj-lt"/>
              </a:rPr>
              <a:t> </a:t>
            </a:r>
          </a:p>
          <a:p>
            <a:pPr marL="457200" indent="-457200" eaLnBrk="1" hangingPunct="1">
              <a:lnSpc>
                <a:spcPct val="90000"/>
              </a:lnSpc>
              <a:defRPr/>
            </a:pPr>
            <a:r>
              <a:rPr lang="en-US" sz="3200" dirty="0" err="1" smtClean="0"/>
              <a:t>P.Pinang</a:t>
            </a:r>
            <a:endParaRPr lang="en-US" sz="3200" dirty="0" smtClean="0"/>
          </a:p>
          <a:p>
            <a:pPr marL="457200" indent="-457200" eaLnBrk="1" hangingPunct="1">
              <a:lnSpc>
                <a:spcPct val="90000"/>
              </a:lnSpc>
              <a:defRPr/>
            </a:pPr>
            <a:r>
              <a:rPr lang="en-US" sz="3200" dirty="0" smtClean="0"/>
              <a:t>Melaka </a:t>
            </a: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endParaRPr lang="en-US" sz="3200" dirty="0" smtClean="0"/>
          </a:p>
          <a:p>
            <a:pPr eaLnBrk="1" hangingPunct="1">
              <a:lnSpc>
                <a:spcPct val="90000"/>
              </a:lnSpc>
              <a:buClr>
                <a:srgbClr val="0000FF"/>
              </a:buClr>
              <a:buFont typeface="Wingdings" panose="05000000000000000000" pitchFamily="2" charset="2"/>
              <a:buChar char="q"/>
              <a:defRPr/>
            </a:pPr>
            <a:r>
              <a:rPr lang="en-US" sz="3100" dirty="0" smtClean="0"/>
              <a:t>Land Ordinance-Cap.113 </a:t>
            </a:r>
            <a:r>
              <a:rPr lang="en-US" sz="3100" dirty="0" err="1" smtClean="0"/>
              <a:t>dikuatkuasakan</a:t>
            </a:r>
            <a:r>
              <a:rPr lang="en-US" sz="3100" dirty="0" smtClean="0"/>
              <a:t>:</a:t>
            </a:r>
          </a:p>
          <a:p>
            <a:pPr marL="361950" indent="0" eaLnBrk="1" hangingPunct="1">
              <a:lnSpc>
                <a:spcPct val="90000"/>
              </a:lnSpc>
              <a:buClr>
                <a:srgbClr val="0000FF"/>
              </a:buClr>
              <a:buFontTx/>
              <a:buNone/>
              <a:defRPr/>
            </a:pPr>
            <a:r>
              <a:rPr lang="en-US" sz="3200" dirty="0" smtClean="0"/>
              <a:t>    </a:t>
            </a:r>
            <a:r>
              <a:rPr lang="en-US" sz="3200" dirty="0" err="1" smtClean="0"/>
              <a:t>P.Pinang</a:t>
            </a:r>
            <a:r>
              <a:rPr lang="en-US" sz="3200" dirty="0" smtClean="0"/>
              <a:t>– 1807</a:t>
            </a:r>
          </a:p>
          <a:p>
            <a:pPr marL="361950" indent="0" eaLnBrk="1" hangingPunct="1">
              <a:buClr>
                <a:srgbClr val="0000FF"/>
              </a:buClr>
              <a:buFontTx/>
              <a:buNone/>
              <a:defRPr/>
            </a:pPr>
            <a:r>
              <a:rPr lang="en-US" sz="3200" dirty="0" smtClean="0"/>
              <a:t>    Melaka -1826 </a:t>
            </a:r>
          </a:p>
          <a:p>
            <a:pPr lvl="1" eaLnBrk="1" hangingPunct="1">
              <a:lnSpc>
                <a:spcPct val="80000"/>
              </a:lnSpc>
              <a:buFontTx/>
              <a:buNone/>
              <a:defRPr/>
            </a:pPr>
            <a:endParaRPr lang="en-US" sz="3200" b="1" i="1" dirty="0" smtClean="0"/>
          </a:p>
          <a:p>
            <a:pPr lvl="1" eaLnBrk="1" hangingPunct="1">
              <a:lnSpc>
                <a:spcPct val="80000"/>
              </a:lnSpc>
              <a:buFontTx/>
              <a:buNone/>
              <a:defRPr/>
            </a:pPr>
            <a:endParaRPr lang="en-US" sz="2200" dirty="0" smtClean="0"/>
          </a:p>
          <a:p>
            <a:pPr eaLnBrk="1" hangingPunct="1">
              <a:lnSpc>
                <a:spcPct val="80000"/>
              </a:lnSpc>
              <a:defRPr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965317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-9525" y="-7111"/>
            <a:ext cx="9163050" cy="10413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381500" y="-7111"/>
            <a:ext cx="4762500" cy="6071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-2701" y="-21208"/>
            <a:ext cx="9127524" cy="10417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-749" y="52450"/>
            <a:ext cx="9145638" cy="9017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263140" y="352044"/>
            <a:ext cx="2731008" cy="123139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265676" y="352044"/>
            <a:ext cx="917448" cy="123139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454652" y="352044"/>
            <a:ext cx="2462783" cy="123139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188964" y="352044"/>
            <a:ext cx="918971" cy="123139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351788" y="3419855"/>
            <a:ext cx="3261360" cy="101193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012691" y="3419855"/>
            <a:ext cx="755903" cy="101193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168140" y="3419855"/>
            <a:ext cx="2237232" cy="101193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804916" y="3419855"/>
            <a:ext cx="755904" cy="101193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960364" y="3419855"/>
            <a:ext cx="2017776" cy="101193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377683" y="3419855"/>
            <a:ext cx="755903" cy="101193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596642" y="606837"/>
            <a:ext cx="2112799" cy="5850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605"/>
              </a:lnSpc>
              <a:spcBef>
                <a:spcPts val="230"/>
              </a:spcBef>
            </a:pPr>
            <a:endParaRPr sz="4400" dirty="0">
              <a:latin typeface="Bookman Old Style"/>
              <a:cs typeface="Bookman Old Styl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788789" y="606837"/>
            <a:ext cx="1844196" cy="5850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605"/>
              </a:lnSpc>
              <a:spcBef>
                <a:spcPts val="230"/>
              </a:spcBef>
            </a:pPr>
            <a:endParaRPr sz="4400" dirty="0">
              <a:latin typeface="Bookman Old Style"/>
              <a:cs typeface="Bookman Old Styl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12140" y="1444786"/>
            <a:ext cx="7960580" cy="186556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1483">
              <a:lnSpc>
                <a:spcPts val="2200"/>
              </a:lnSpc>
              <a:spcBef>
                <a:spcPts val="110"/>
              </a:spcBef>
            </a:pPr>
            <a:r>
              <a:rPr sz="2850" spc="0" baseline="1656" dirty="0" smtClean="0">
                <a:solidFill>
                  <a:srgbClr val="A4AB81"/>
                </a:solidFill>
                <a:latin typeface="Aharoni"/>
                <a:cs typeface="Aharoni"/>
              </a:rPr>
              <a:t></a:t>
            </a:r>
            <a:r>
              <a:rPr sz="2850" spc="65" baseline="1656" dirty="0" smtClean="0">
                <a:solidFill>
                  <a:srgbClr val="A4AB81"/>
                </a:solidFill>
                <a:latin typeface="Aharoni"/>
                <a:cs typeface="Aharoni"/>
              </a:rPr>
              <a:t> </a:t>
            </a:r>
            <a:r>
              <a:rPr lang="en-US" sz="2850" spc="65" baseline="1656" dirty="0" smtClean="0">
                <a:solidFill>
                  <a:srgbClr val="A4AB81"/>
                </a:solidFill>
                <a:latin typeface="Aharoni"/>
                <a:cs typeface="Aharoni"/>
              </a:rPr>
              <a:t>  </a:t>
            </a:r>
            <a:r>
              <a:rPr sz="3000" spc="0" baseline="1437" dirty="0" err="1" smtClean="0">
                <a:latin typeface="Gill Sans MT"/>
                <a:cs typeface="Gill Sans MT"/>
              </a:rPr>
              <a:t>Ne</a:t>
            </a:r>
            <a:r>
              <a:rPr sz="3000" spc="-4" baseline="1437" dirty="0" err="1" smtClean="0">
                <a:latin typeface="Gill Sans MT"/>
                <a:cs typeface="Gill Sans MT"/>
              </a:rPr>
              <a:t>g</a:t>
            </a:r>
            <a:r>
              <a:rPr sz="3000" spc="0" baseline="1437" dirty="0" err="1" smtClean="0">
                <a:latin typeface="Gill Sans MT"/>
                <a:cs typeface="Gill Sans MT"/>
              </a:rPr>
              <a:t>eri-n</a:t>
            </a:r>
            <a:r>
              <a:rPr sz="3000" spc="4" baseline="1437" dirty="0" err="1" smtClean="0">
                <a:latin typeface="Gill Sans MT"/>
                <a:cs typeface="Gill Sans MT"/>
              </a:rPr>
              <a:t>e</a:t>
            </a:r>
            <a:r>
              <a:rPr sz="3000" spc="0" baseline="1437" dirty="0" err="1" smtClean="0">
                <a:latin typeface="Gill Sans MT"/>
                <a:cs typeface="Gill Sans MT"/>
              </a:rPr>
              <a:t>geri</a:t>
            </a:r>
            <a:r>
              <a:rPr sz="3000" spc="-25" baseline="1437" dirty="0" smtClean="0">
                <a:latin typeface="Gill Sans MT"/>
                <a:cs typeface="Gill Sans MT"/>
              </a:rPr>
              <a:t> </a:t>
            </a:r>
            <a:r>
              <a:rPr sz="3000" spc="0" baseline="1437" dirty="0" smtClean="0">
                <a:latin typeface="Gill Sans MT"/>
                <a:cs typeface="Gill Sans MT"/>
              </a:rPr>
              <a:t>Selat</a:t>
            </a:r>
            <a:r>
              <a:rPr sz="3000" spc="-9" baseline="1437" dirty="0" smtClean="0">
                <a:latin typeface="Gill Sans MT"/>
                <a:cs typeface="Gill Sans MT"/>
              </a:rPr>
              <a:t> </a:t>
            </a:r>
            <a:r>
              <a:rPr sz="3000" spc="0" baseline="1437" dirty="0" smtClean="0">
                <a:latin typeface="Gill Sans MT"/>
                <a:cs typeface="Gill Sans MT"/>
              </a:rPr>
              <a:t>me</a:t>
            </a:r>
            <a:r>
              <a:rPr sz="3000" spc="4" baseline="1437" dirty="0" smtClean="0">
                <a:latin typeface="Gill Sans MT"/>
                <a:cs typeface="Gill Sans MT"/>
              </a:rPr>
              <a:t>n</a:t>
            </a:r>
            <a:r>
              <a:rPr sz="3000" spc="0" baseline="1437" dirty="0" smtClean="0">
                <a:latin typeface="Gill Sans MT"/>
                <a:cs typeface="Gill Sans MT"/>
              </a:rPr>
              <a:t>eri</a:t>
            </a:r>
            <a:r>
              <a:rPr sz="3000" spc="4" baseline="1437" dirty="0" smtClean="0">
                <a:latin typeface="Gill Sans MT"/>
                <a:cs typeface="Gill Sans MT"/>
              </a:rPr>
              <a:t>m</a:t>
            </a:r>
            <a:r>
              <a:rPr sz="3000" spc="-29" baseline="1437" dirty="0" smtClean="0">
                <a:latin typeface="Gill Sans MT"/>
                <a:cs typeface="Gill Sans MT"/>
              </a:rPr>
              <a:t>a</a:t>
            </a:r>
            <a:r>
              <a:rPr sz="3000" spc="0" baseline="1437" dirty="0" smtClean="0">
                <a:latin typeface="Gill Sans MT"/>
                <a:cs typeface="Gill Sans MT"/>
              </a:rPr>
              <a:t>p</a:t>
            </a:r>
            <a:r>
              <a:rPr sz="3000" spc="-9" baseline="1437" dirty="0" smtClean="0">
                <a:latin typeface="Gill Sans MT"/>
                <a:cs typeface="Gill Sans MT"/>
              </a:rPr>
              <a:t>a</a:t>
            </a:r>
            <a:r>
              <a:rPr sz="3000" spc="0" baseline="1437" dirty="0" smtClean="0">
                <a:latin typeface="Gill Sans MT"/>
                <a:cs typeface="Gill Sans MT"/>
              </a:rPr>
              <a:t>kai</a:t>
            </a:r>
            <a:r>
              <a:rPr sz="3000" spc="-29" baseline="1437" dirty="0" smtClean="0">
                <a:latin typeface="Gill Sans MT"/>
                <a:cs typeface="Gill Sans MT"/>
              </a:rPr>
              <a:t> </a:t>
            </a:r>
            <a:r>
              <a:rPr sz="3000" spc="0" baseline="1437" dirty="0" smtClean="0">
                <a:latin typeface="Gill Sans MT"/>
                <a:cs typeface="Gill Sans MT"/>
              </a:rPr>
              <a:t>u</a:t>
            </a:r>
            <a:r>
              <a:rPr sz="3000" spc="9" baseline="1437" dirty="0" smtClean="0">
                <a:latin typeface="Gill Sans MT"/>
                <a:cs typeface="Gill Sans MT"/>
              </a:rPr>
              <a:t>n</a:t>
            </a:r>
            <a:r>
              <a:rPr sz="3000" spc="0" baseline="1437" dirty="0" smtClean="0">
                <a:latin typeface="Gill Sans MT"/>
                <a:cs typeface="Gill Sans MT"/>
              </a:rPr>
              <a:t>dang-u</a:t>
            </a:r>
            <a:r>
              <a:rPr sz="3000" spc="9" baseline="1437" dirty="0" smtClean="0">
                <a:latin typeface="Gill Sans MT"/>
                <a:cs typeface="Gill Sans MT"/>
              </a:rPr>
              <a:t>n</a:t>
            </a:r>
            <a:r>
              <a:rPr sz="3000" spc="0" baseline="1437" dirty="0" smtClean="0">
                <a:latin typeface="Gill Sans MT"/>
                <a:cs typeface="Gill Sans MT"/>
              </a:rPr>
              <a:t>da</a:t>
            </a:r>
            <a:r>
              <a:rPr sz="3000" spc="-9" baseline="1437" dirty="0" smtClean="0">
                <a:latin typeface="Gill Sans MT"/>
                <a:cs typeface="Gill Sans MT"/>
              </a:rPr>
              <a:t>n</a:t>
            </a:r>
            <a:r>
              <a:rPr sz="3000" spc="0" baseline="1437" dirty="0" smtClean="0">
                <a:latin typeface="Gill Sans MT"/>
                <a:cs typeface="Gill Sans MT"/>
              </a:rPr>
              <a:t>g</a:t>
            </a:r>
            <a:r>
              <a:rPr sz="3000" spc="-39" baseline="1437" dirty="0" smtClean="0">
                <a:latin typeface="Gill Sans MT"/>
                <a:cs typeface="Gill Sans MT"/>
              </a:rPr>
              <a:t> </a:t>
            </a:r>
            <a:r>
              <a:rPr sz="3000" spc="0" baseline="1437" dirty="0" smtClean="0">
                <a:latin typeface="Gill Sans MT"/>
                <a:cs typeface="Gill Sans MT"/>
              </a:rPr>
              <a:t>ta</a:t>
            </a:r>
            <a:r>
              <a:rPr sz="3000" spc="4" baseline="1437" dirty="0" smtClean="0">
                <a:latin typeface="Gill Sans MT"/>
                <a:cs typeface="Gill Sans MT"/>
              </a:rPr>
              <a:t>n</a:t>
            </a:r>
            <a:r>
              <a:rPr sz="3000" spc="0" baseline="1437" dirty="0" smtClean="0">
                <a:latin typeface="Gill Sans MT"/>
                <a:cs typeface="Gill Sans MT"/>
              </a:rPr>
              <a:t>ah</a:t>
            </a:r>
            <a:r>
              <a:rPr sz="3000" spc="-29" baseline="1437" dirty="0" smtClean="0">
                <a:latin typeface="Gill Sans MT"/>
                <a:cs typeface="Gill Sans MT"/>
              </a:rPr>
              <a:t> </a:t>
            </a:r>
            <a:r>
              <a:rPr sz="3000" spc="0" baseline="1437" dirty="0" smtClean="0">
                <a:latin typeface="Gill Sans MT"/>
                <a:cs typeface="Gill Sans MT"/>
              </a:rPr>
              <a:t>yang</a:t>
            </a:r>
            <a:r>
              <a:rPr sz="3000" spc="-14" baseline="1437" dirty="0" smtClean="0">
                <a:latin typeface="Gill Sans MT"/>
                <a:cs typeface="Gill Sans MT"/>
              </a:rPr>
              <a:t> </a:t>
            </a:r>
            <a:r>
              <a:rPr sz="3000" spc="0" baseline="1437" dirty="0" smtClean="0">
                <a:latin typeface="Gill Sans MT"/>
                <a:cs typeface="Gill Sans MT"/>
              </a:rPr>
              <a:t>b</a:t>
            </a:r>
            <a:r>
              <a:rPr sz="3000" spc="4" baseline="1437" dirty="0" smtClean="0">
                <a:latin typeface="Gill Sans MT"/>
                <a:cs typeface="Gill Sans MT"/>
              </a:rPr>
              <a:t>e</a:t>
            </a:r>
            <a:r>
              <a:rPr sz="3000" spc="0" baseline="1437" dirty="0" smtClean="0">
                <a:latin typeface="Gill Sans MT"/>
                <a:cs typeface="Gill Sans MT"/>
              </a:rPr>
              <a:t>ra</a:t>
            </a:r>
            <a:r>
              <a:rPr sz="3000" spc="-4" baseline="1437" dirty="0" smtClean="0">
                <a:latin typeface="Gill Sans MT"/>
                <a:cs typeface="Gill Sans MT"/>
              </a:rPr>
              <a:t>s</a:t>
            </a:r>
            <a:r>
              <a:rPr sz="3000" spc="0" baseline="1437" dirty="0" smtClean="0">
                <a:latin typeface="Gill Sans MT"/>
                <a:cs typeface="Gill Sans MT"/>
              </a:rPr>
              <a:t>a</a:t>
            </a:r>
            <a:r>
              <a:rPr sz="3000" spc="-4" baseline="1437" dirty="0" smtClean="0">
                <a:latin typeface="Gill Sans MT"/>
                <a:cs typeface="Gill Sans MT"/>
              </a:rPr>
              <a:t>s</a:t>
            </a:r>
            <a:r>
              <a:rPr sz="3000" spc="0" baseline="1437" dirty="0" smtClean="0">
                <a:latin typeface="Gill Sans MT"/>
                <a:cs typeface="Gill Sans MT"/>
              </a:rPr>
              <a:t>kan</a:t>
            </a:r>
            <a:endParaRPr sz="2000" dirty="0">
              <a:latin typeface="Gill Sans MT"/>
              <a:cs typeface="Gill Sans MT"/>
            </a:endParaRPr>
          </a:p>
          <a:p>
            <a:pPr marL="287324" marR="31483">
              <a:lnSpc>
                <a:spcPct val="96638"/>
              </a:lnSpc>
            </a:pPr>
            <a:r>
              <a:rPr sz="2000" spc="0" dirty="0" smtClean="0">
                <a:latin typeface="Gill Sans MT"/>
                <a:cs typeface="Gill Sans MT"/>
              </a:rPr>
              <a:t>sistem</a:t>
            </a:r>
            <a:r>
              <a:rPr sz="2000" spc="-14" dirty="0" smtClean="0">
                <a:latin typeface="Gill Sans MT"/>
                <a:cs typeface="Gill Sans MT"/>
              </a:rPr>
              <a:t> </a:t>
            </a:r>
            <a:r>
              <a:rPr sz="2000" spc="-4" dirty="0" smtClean="0">
                <a:latin typeface="Gill Sans MT"/>
                <a:cs typeface="Gill Sans MT"/>
              </a:rPr>
              <a:t>S</a:t>
            </a:r>
            <a:r>
              <a:rPr sz="2000" spc="0" dirty="0" smtClean="0">
                <a:latin typeface="Gill Sans MT"/>
                <a:cs typeface="Gill Sans MT"/>
              </a:rPr>
              <a:t>uratikatan</a:t>
            </a:r>
            <a:r>
              <a:rPr sz="2000" spc="-44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I</a:t>
            </a:r>
            <a:r>
              <a:rPr sz="2000" spc="4" dirty="0" smtClean="0">
                <a:latin typeface="Gill Sans MT"/>
                <a:cs typeface="Gill Sans MT"/>
              </a:rPr>
              <a:t>n</a:t>
            </a:r>
            <a:r>
              <a:rPr sz="2000" spc="0" dirty="0" smtClean="0">
                <a:latin typeface="Gill Sans MT"/>
                <a:cs typeface="Gill Sans MT"/>
              </a:rPr>
              <a:t>g</a:t>
            </a:r>
            <a:r>
              <a:rPr sz="2000" spc="-9" dirty="0" smtClean="0">
                <a:latin typeface="Gill Sans MT"/>
                <a:cs typeface="Gill Sans MT"/>
              </a:rPr>
              <a:t>g</a:t>
            </a:r>
            <a:r>
              <a:rPr sz="2000" spc="0" dirty="0" smtClean="0">
                <a:latin typeface="Gill Sans MT"/>
                <a:cs typeface="Gill Sans MT"/>
              </a:rPr>
              <a:t>eris</a:t>
            </a:r>
            <a:r>
              <a:rPr sz="2000" spc="-29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(E</a:t>
            </a:r>
            <a:r>
              <a:rPr sz="2000" spc="9" dirty="0" smtClean="0">
                <a:latin typeface="Gill Sans MT"/>
                <a:cs typeface="Gill Sans MT"/>
              </a:rPr>
              <a:t>n</a:t>
            </a:r>
            <a:r>
              <a:rPr sz="2000" spc="0" dirty="0" smtClean="0">
                <a:latin typeface="Gill Sans MT"/>
                <a:cs typeface="Gill Sans MT"/>
              </a:rPr>
              <a:t>glish</a:t>
            </a:r>
            <a:r>
              <a:rPr sz="2000" spc="-29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De</a:t>
            </a:r>
            <a:r>
              <a:rPr sz="2000" spc="-4" dirty="0" smtClean="0">
                <a:latin typeface="Gill Sans MT"/>
                <a:cs typeface="Gill Sans MT"/>
              </a:rPr>
              <a:t>e</a:t>
            </a:r>
            <a:r>
              <a:rPr sz="2000" spc="0" dirty="0" smtClean="0">
                <a:latin typeface="Gill Sans MT"/>
                <a:cs typeface="Gill Sans MT"/>
              </a:rPr>
              <a:t>d sy</a:t>
            </a:r>
            <a:r>
              <a:rPr sz="2000" spc="-4" dirty="0" smtClean="0">
                <a:latin typeface="Gill Sans MT"/>
                <a:cs typeface="Gill Sans MT"/>
              </a:rPr>
              <a:t>s</a:t>
            </a:r>
            <a:r>
              <a:rPr sz="2000" spc="0" dirty="0" smtClean="0">
                <a:latin typeface="Gill Sans MT"/>
                <a:cs typeface="Gill Sans MT"/>
              </a:rPr>
              <a:t>tem).</a:t>
            </a:r>
            <a:endParaRPr sz="2000" dirty="0">
              <a:latin typeface="Gill Sans MT"/>
              <a:cs typeface="Gill Sans MT"/>
            </a:endParaRPr>
          </a:p>
          <a:p>
            <a:pPr marL="287324" indent="-274624">
              <a:lnSpc>
                <a:spcPct val="99538"/>
              </a:lnSpc>
              <a:spcBef>
                <a:spcPts val="560"/>
              </a:spcBef>
              <a:tabLst>
                <a:tab pos="279400" algn="l"/>
              </a:tabLst>
            </a:pPr>
            <a:r>
              <a:rPr sz="1900" spc="0" dirty="0" smtClean="0">
                <a:solidFill>
                  <a:srgbClr val="A4AB81"/>
                </a:solidFill>
                <a:latin typeface="Aharoni"/>
                <a:cs typeface="Aharoni"/>
              </a:rPr>
              <a:t>	</a:t>
            </a:r>
            <a:r>
              <a:rPr sz="2000" spc="0" dirty="0" smtClean="0">
                <a:latin typeface="Gill Sans MT"/>
                <a:cs typeface="Gill Sans MT"/>
              </a:rPr>
              <a:t>Sistem</a:t>
            </a:r>
            <a:r>
              <a:rPr sz="2000" spc="-25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surat</a:t>
            </a:r>
            <a:r>
              <a:rPr sz="2000" spc="-9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ika</a:t>
            </a:r>
            <a:r>
              <a:rPr sz="2000" spc="4" dirty="0" smtClean="0">
                <a:latin typeface="Gill Sans MT"/>
                <a:cs typeface="Gill Sans MT"/>
              </a:rPr>
              <a:t>t</a:t>
            </a:r>
            <a:r>
              <a:rPr sz="2000" spc="0" dirty="0" smtClean="0">
                <a:latin typeface="Gill Sans MT"/>
                <a:cs typeface="Gill Sans MT"/>
              </a:rPr>
              <a:t>an</a:t>
            </a:r>
            <a:r>
              <a:rPr sz="2000" spc="-19" dirty="0" smtClean="0">
                <a:latin typeface="Gill Sans MT"/>
                <a:cs typeface="Gill Sans MT"/>
              </a:rPr>
              <a:t> </a:t>
            </a:r>
            <a:r>
              <a:rPr sz="2000" spc="4" dirty="0" smtClean="0">
                <a:latin typeface="Gill Sans MT"/>
                <a:cs typeface="Gill Sans MT"/>
              </a:rPr>
              <a:t>in</a:t>
            </a:r>
            <a:r>
              <a:rPr sz="2000" spc="0" dirty="0" smtClean="0">
                <a:latin typeface="Gill Sans MT"/>
                <a:cs typeface="Gill Sans MT"/>
              </a:rPr>
              <a:t>i</a:t>
            </a:r>
            <a:r>
              <a:rPr sz="2000" spc="-19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ter</a:t>
            </a:r>
            <a:r>
              <a:rPr sz="2000" spc="9" dirty="0" smtClean="0">
                <a:latin typeface="Gill Sans MT"/>
                <a:cs typeface="Gill Sans MT"/>
              </a:rPr>
              <a:t>u</a:t>
            </a:r>
            <a:r>
              <a:rPr sz="2000" spc="0" dirty="0" smtClean="0">
                <a:latin typeface="Gill Sans MT"/>
                <a:cs typeface="Gill Sans MT"/>
              </a:rPr>
              <a:t>s</a:t>
            </a:r>
            <a:r>
              <a:rPr sz="2000" spc="-29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di</a:t>
            </a:r>
            <a:r>
              <a:rPr sz="2000" spc="4" dirty="0" smtClean="0">
                <a:latin typeface="Gill Sans MT"/>
                <a:cs typeface="Gill Sans MT"/>
              </a:rPr>
              <a:t>t</a:t>
            </a:r>
            <a:r>
              <a:rPr sz="2000" spc="0" dirty="0" smtClean="0">
                <a:latin typeface="Gill Sans MT"/>
                <a:cs typeface="Gill Sans MT"/>
              </a:rPr>
              <a:t>eri</a:t>
            </a:r>
            <a:r>
              <a:rPr sz="2000" spc="4" dirty="0" smtClean="0">
                <a:latin typeface="Gill Sans MT"/>
                <a:cs typeface="Gill Sans MT"/>
              </a:rPr>
              <a:t>m</a:t>
            </a:r>
            <a:r>
              <a:rPr sz="2000" spc="-29" dirty="0" smtClean="0">
                <a:latin typeface="Gill Sans MT"/>
                <a:cs typeface="Gill Sans MT"/>
              </a:rPr>
              <a:t>a</a:t>
            </a:r>
            <a:r>
              <a:rPr sz="2000" spc="0" dirty="0" smtClean="0">
                <a:latin typeface="Gill Sans MT"/>
                <a:cs typeface="Gill Sans MT"/>
              </a:rPr>
              <a:t>pakai</a:t>
            </a:r>
            <a:r>
              <a:rPr sz="2000" spc="-24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seh</a:t>
            </a:r>
            <a:r>
              <a:rPr sz="2000" spc="4" dirty="0" smtClean="0">
                <a:latin typeface="Gill Sans MT"/>
                <a:cs typeface="Gill Sans MT"/>
              </a:rPr>
              <a:t>i</a:t>
            </a:r>
            <a:r>
              <a:rPr sz="2000" spc="0" dirty="0" smtClean="0">
                <a:latin typeface="Gill Sans MT"/>
                <a:cs typeface="Gill Sans MT"/>
              </a:rPr>
              <a:t>ngga</a:t>
            </a:r>
            <a:r>
              <a:rPr sz="2000" spc="-29" dirty="0" smtClean="0">
                <a:latin typeface="Gill Sans MT"/>
                <a:cs typeface="Gill Sans MT"/>
              </a:rPr>
              <a:t> </a:t>
            </a:r>
            <a:r>
              <a:rPr sz="2000" spc="4" dirty="0" smtClean="0">
                <a:latin typeface="Gill Sans MT"/>
                <a:cs typeface="Gill Sans MT"/>
              </a:rPr>
              <a:t>i</a:t>
            </a:r>
            <a:r>
              <a:rPr sz="2000" spc="0" dirty="0" smtClean="0">
                <a:latin typeface="Gill Sans MT"/>
                <a:cs typeface="Gill Sans MT"/>
              </a:rPr>
              <a:t>a</a:t>
            </a:r>
            <a:r>
              <a:rPr sz="2000" spc="-14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dima</a:t>
            </a:r>
            <a:r>
              <a:rPr sz="2000" spc="4" dirty="0" smtClean="0">
                <a:latin typeface="Gill Sans MT"/>
                <a:cs typeface="Gill Sans MT"/>
              </a:rPr>
              <a:t>n</a:t>
            </a:r>
            <a:r>
              <a:rPr sz="2000" spc="0" dirty="0" smtClean="0">
                <a:latin typeface="Gill Sans MT"/>
                <a:cs typeface="Gill Sans MT"/>
              </a:rPr>
              <a:t>su</a:t>
            </a:r>
            <a:r>
              <a:rPr sz="2000" spc="4" dirty="0" smtClean="0">
                <a:latin typeface="Gill Sans MT"/>
                <a:cs typeface="Gill Sans MT"/>
              </a:rPr>
              <a:t>h</a:t>
            </a:r>
            <a:r>
              <a:rPr sz="2000" spc="0" dirty="0" smtClean="0">
                <a:latin typeface="Gill Sans MT"/>
                <a:cs typeface="Gill Sans MT"/>
              </a:rPr>
              <a:t>kan</a:t>
            </a:r>
            <a:r>
              <a:rPr sz="2000" spc="-29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me</a:t>
            </a:r>
            <a:r>
              <a:rPr sz="2000" spc="4" dirty="0" smtClean="0">
                <a:latin typeface="Gill Sans MT"/>
                <a:cs typeface="Gill Sans MT"/>
              </a:rPr>
              <a:t>l</a:t>
            </a:r>
            <a:r>
              <a:rPr sz="2000" spc="0" dirty="0" smtClean="0">
                <a:latin typeface="Gill Sans MT"/>
                <a:cs typeface="Gill Sans MT"/>
              </a:rPr>
              <a:t>al</a:t>
            </a:r>
            <a:r>
              <a:rPr sz="2000" spc="4" dirty="0" smtClean="0">
                <a:latin typeface="Gill Sans MT"/>
                <a:cs typeface="Gill Sans MT"/>
              </a:rPr>
              <a:t>u</a:t>
            </a:r>
            <a:r>
              <a:rPr sz="2000" spc="0" dirty="0" smtClean="0">
                <a:latin typeface="Gill Sans MT"/>
                <a:cs typeface="Gill Sans MT"/>
              </a:rPr>
              <a:t>i Akta</a:t>
            </a:r>
            <a:r>
              <a:rPr sz="2000" spc="-4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Ka</a:t>
            </a:r>
            <a:r>
              <a:rPr sz="2000" spc="-14" dirty="0" smtClean="0">
                <a:latin typeface="Gill Sans MT"/>
                <a:cs typeface="Gill Sans MT"/>
              </a:rPr>
              <a:t>n</a:t>
            </a:r>
            <a:r>
              <a:rPr sz="2000" spc="0" dirty="0" smtClean="0">
                <a:latin typeface="Gill Sans MT"/>
                <a:cs typeface="Gill Sans MT"/>
              </a:rPr>
              <a:t>un</a:t>
            </a:r>
            <a:r>
              <a:rPr sz="2000" spc="-279" dirty="0" smtClean="0">
                <a:latin typeface="Gill Sans MT"/>
                <a:cs typeface="Gill Sans MT"/>
              </a:rPr>
              <a:t> </a:t>
            </a:r>
            <a:r>
              <a:rPr sz="2000" spc="-250" dirty="0" smtClean="0">
                <a:latin typeface="Gill Sans MT"/>
                <a:cs typeface="Gill Sans MT"/>
              </a:rPr>
              <a:t>T</a:t>
            </a:r>
            <a:r>
              <a:rPr sz="2000" spc="0" dirty="0" smtClean="0">
                <a:latin typeface="Gill Sans MT"/>
                <a:cs typeface="Gill Sans MT"/>
              </a:rPr>
              <a:t>anah</a:t>
            </a:r>
            <a:r>
              <a:rPr sz="2000" spc="-9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Ne</a:t>
            </a:r>
            <a:r>
              <a:rPr sz="2000" spc="-4" dirty="0" smtClean="0">
                <a:latin typeface="Gill Sans MT"/>
                <a:cs typeface="Gill Sans MT"/>
              </a:rPr>
              <a:t>g</a:t>
            </a:r>
            <a:r>
              <a:rPr sz="2000" spc="0" dirty="0" smtClean="0">
                <a:latin typeface="Gill Sans MT"/>
                <a:cs typeface="Gill Sans MT"/>
              </a:rPr>
              <a:t>ara</a:t>
            </a:r>
            <a:r>
              <a:rPr sz="2000" spc="-19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(Hak Mil</a:t>
            </a:r>
            <a:r>
              <a:rPr sz="2000" spc="4" dirty="0" smtClean="0">
                <a:latin typeface="Gill Sans MT"/>
                <a:cs typeface="Gill Sans MT"/>
              </a:rPr>
              <a:t>i</a:t>
            </a:r>
            <a:r>
              <a:rPr sz="2000" spc="0" dirty="0" smtClean="0">
                <a:latin typeface="Gill Sans MT"/>
                <a:cs typeface="Gill Sans MT"/>
              </a:rPr>
              <a:t>k</a:t>
            </a:r>
            <a:r>
              <a:rPr sz="2000" spc="-19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Pu</a:t>
            </a:r>
            <a:r>
              <a:rPr sz="2000" spc="9" dirty="0" smtClean="0">
                <a:latin typeface="Gill Sans MT"/>
                <a:cs typeface="Gill Sans MT"/>
              </a:rPr>
              <a:t>l</a:t>
            </a:r>
            <a:r>
              <a:rPr sz="2000" spc="0" dirty="0" smtClean="0">
                <a:latin typeface="Gill Sans MT"/>
                <a:cs typeface="Gill Sans MT"/>
              </a:rPr>
              <a:t>au</a:t>
            </a:r>
            <a:r>
              <a:rPr sz="2000" spc="-9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Pi</a:t>
            </a:r>
            <a:r>
              <a:rPr sz="2000" spc="9" dirty="0" smtClean="0">
                <a:latin typeface="Gill Sans MT"/>
                <a:cs typeface="Gill Sans MT"/>
              </a:rPr>
              <a:t>n</a:t>
            </a:r>
            <a:r>
              <a:rPr sz="2000" spc="0" dirty="0" smtClean="0">
                <a:latin typeface="Gill Sans MT"/>
                <a:cs typeface="Gill Sans MT"/>
              </a:rPr>
              <a:t>ang</a:t>
            </a:r>
            <a:r>
              <a:rPr sz="2000" spc="-24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dan</a:t>
            </a:r>
            <a:r>
              <a:rPr sz="2000" spc="-9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Melak</a:t>
            </a:r>
            <a:r>
              <a:rPr sz="2000" spc="-4" dirty="0" smtClean="0">
                <a:latin typeface="Gill Sans MT"/>
                <a:cs typeface="Gill Sans MT"/>
              </a:rPr>
              <a:t>a</a:t>
            </a:r>
            <a:r>
              <a:rPr sz="2000" spc="0" dirty="0" smtClean="0">
                <a:latin typeface="Gill Sans MT"/>
                <a:cs typeface="Gill Sans MT"/>
              </a:rPr>
              <a:t>) 1</a:t>
            </a:r>
            <a:r>
              <a:rPr sz="2000" spc="4" dirty="0" smtClean="0">
                <a:latin typeface="Gill Sans MT"/>
                <a:cs typeface="Gill Sans MT"/>
              </a:rPr>
              <a:t>9</a:t>
            </a:r>
            <a:r>
              <a:rPr sz="2000" spc="0" dirty="0" smtClean="0">
                <a:latin typeface="Gill Sans MT"/>
                <a:cs typeface="Gill Sans MT"/>
              </a:rPr>
              <a:t>6</a:t>
            </a:r>
            <a:r>
              <a:rPr sz="2000" spc="9" dirty="0" smtClean="0">
                <a:latin typeface="Gill Sans MT"/>
                <a:cs typeface="Gill Sans MT"/>
              </a:rPr>
              <a:t>3</a:t>
            </a:r>
            <a:r>
              <a:rPr sz="2000" spc="0" dirty="0" smtClean="0">
                <a:latin typeface="Gill Sans MT"/>
                <a:cs typeface="Gill Sans MT"/>
              </a:rPr>
              <a:t>,</a:t>
            </a:r>
            <a:r>
              <a:rPr sz="2000" spc="-229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dan digan</a:t>
            </a:r>
            <a:r>
              <a:rPr sz="2000" spc="4" dirty="0" smtClean="0">
                <a:latin typeface="Gill Sans MT"/>
                <a:cs typeface="Gill Sans MT"/>
              </a:rPr>
              <a:t>t</a:t>
            </a:r>
            <a:r>
              <a:rPr sz="2000" spc="0" dirty="0" smtClean="0">
                <a:latin typeface="Gill Sans MT"/>
                <a:cs typeface="Gill Sans MT"/>
              </a:rPr>
              <a:t>ikan</a:t>
            </a:r>
            <a:r>
              <a:rPr sz="2000" spc="-29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dengan</a:t>
            </a:r>
            <a:r>
              <a:rPr sz="2000" spc="-4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sistem</a:t>
            </a:r>
            <a:r>
              <a:rPr sz="2000" spc="-259" dirty="0" smtClean="0">
                <a:latin typeface="Gill Sans MT"/>
                <a:cs typeface="Gill Sans MT"/>
              </a:rPr>
              <a:t> </a:t>
            </a:r>
            <a:r>
              <a:rPr sz="2000" spc="-300" dirty="0" smtClean="0">
                <a:latin typeface="Gill Sans MT"/>
                <a:cs typeface="Gill Sans MT"/>
              </a:rPr>
              <a:t>T</a:t>
            </a:r>
            <a:r>
              <a:rPr sz="2000" spc="0" dirty="0" smtClean="0">
                <a:latin typeface="Gill Sans MT"/>
                <a:cs typeface="Gill Sans MT"/>
              </a:rPr>
              <a:t>o</a:t>
            </a:r>
            <a:r>
              <a:rPr sz="2000" spc="-29" dirty="0" smtClean="0">
                <a:latin typeface="Gill Sans MT"/>
                <a:cs typeface="Gill Sans MT"/>
              </a:rPr>
              <a:t>r</a:t>
            </a:r>
            <a:r>
              <a:rPr sz="2000" spc="-39" dirty="0" smtClean="0">
                <a:latin typeface="Gill Sans MT"/>
                <a:cs typeface="Gill Sans MT"/>
              </a:rPr>
              <a:t>r</a:t>
            </a:r>
            <a:r>
              <a:rPr sz="2000" spc="0" dirty="0" smtClean="0">
                <a:latin typeface="Gill Sans MT"/>
                <a:cs typeface="Gill Sans MT"/>
              </a:rPr>
              <a:t>en</a:t>
            </a:r>
            <a:r>
              <a:rPr sz="2000" spc="-19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me</a:t>
            </a:r>
            <a:r>
              <a:rPr sz="2000" spc="4" dirty="0" smtClean="0">
                <a:latin typeface="Gill Sans MT"/>
                <a:cs typeface="Gill Sans MT"/>
              </a:rPr>
              <a:t>l</a:t>
            </a:r>
            <a:r>
              <a:rPr sz="2000" spc="0" dirty="0" smtClean="0">
                <a:latin typeface="Gill Sans MT"/>
                <a:cs typeface="Gill Sans MT"/>
              </a:rPr>
              <a:t>al</a:t>
            </a:r>
            <a:r>
              <a:rPr sz="2000" spc="4" dirty="0" smtClean="0">
                <a:latin typeface="Gill Sans MT"/>
                <a:cs typeface="Gill Sans MT"/>
              </a:rPr>
              <a:t>u</a:t>
            </a:r>
            <a:r>
              <a:rPr sz="2000" spc="0" dirty="0" smtClean="0">
                <a:latin typeface="Gill Sans MT"/>
                <a:cs typeface="Gill Sans MT"/>
              </a:rPr>
              <a:t>i</a:t>
            </a:r>
            <a:r>
              <a:rPr sz="2000" spc="-29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p</a:t>
            </a:r>
            <a:r>
              <a:rPr sz="2000" spc="4" dirty="0" smtClean="0">
                <a:latin typeface="Gill Sans MT"/>
                <a:cs typeface="Gill Sans MT"/>
              </a:rPr>
              <a:t>e</a:t>
            </a:r>
            <a:r>
              <a:rPr sz="2000" spc="0" dirty="0" smtClean="0">
                <a:latin typeface="Gill Sans MT"/>
                <a:cs typeface="Gill Sans MT"/>
              </a:rPr>
              <a:t>ng</a:t>
            </a:r>
            <a:r>
              <a:rPr sz="2000" spc="4" dirty="0" smtClean="0">
                <a:latin typeface="Gill Sans MT"/>
                <a:cs typeface="Gill Sans MT"/>
              </a:rPr>
              <a:t>u</a:t>
            </a:r>
            <a:r>
              <a:rPr sz="2000" spc="0" dirty="0" smtClean="0">
                <a:latin typeface="Gill Sans MT"/>
                <a:cs typeface="Gill Sans MT"/>
              </a:rPr>
              <a:t>atku</a:t>
            </a:r>
            <a:r>
              <a:rPr sz="2000" spc="-4" dirty="0" smtClean="0">
                <a:latin typeface="Gill Sans MT"/>
                <a:cs typeface="Gill Sans MT"/>
              </a:rPr>
              <a:t>a</a:t>
            </a:r>
            <a:r>
              <a:rPr sz="2000" spc="0" dirty="0" smtClean="0">
                <a:latin typeface="Gill Sans MT"/>
                <a:cs typeface="Gill Sans MT"/>
              </a:rPr>
              <a:t>s</a:t>
            </a:r>
            <a:r>
              <a:rPr sz="2000" spc="-4" dirty="0" smtClean="0">
                <a:latin typeface="Gill Sans MT"/>
                <a:cs typeface="Gill Sans MT"/>
              </a:rPr>
              <a:t>a</a:t>
            </a:r>
            <a:r>
              <a:rPr sz="2000" spc="0" dirty="0" smtClean="0">
                <a:latin typeface="Gill Sans MT"/>
                <a:cs typeface="Gill Sans MT"/>
              </a:rPr>
              <a:t>an</a:t>
            </a:r>
            <a:r>
              <a:rPr sz="2000" spc="-29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Ka</a:t>
            </a:r>
            <a:r>
              <a:rPr sz="2000" spc="-14" dirty="0" smtClean="0">
                <a:latin typeface="Gill Sans MT"/>
                <a:cs typeface="Gill Sans MT"/>
              </a:rPr>
              <a:t>n</a:t>
            </a:r>
            <a:r>
              <a:rPr sz="2000" spc="0" dirty="0" smtClean="0">
                <a:latin typeface="Gill Sans MT"/>
                <a:cs typeface="Gill Sans MT"/>
              </a:rPr>
              <a:t>un</a:t>
            </a:r>
            <a:r>
              <a:rPr sz="2000" spc="-279" dirty="0" smtClean="0">
                <a:latin typeface="Gill Sans MT"/>
                <a:cs typeface="Gill Sans MT"/>
              </a:rPr>
              <a:t> </a:t>
            </a:r>
            <a:r>
              <a:rPr sz="2000" spc="-250" dirty="0" smtClean="0">
                <a:latin typeface="Gill Sans MT"/>
                <a:cs typeface="Gill Sans MT"/>
              </a:rPr>
              <a:t>T</a:t>
            </a:r>
            <a:r>
              <a:rPr sz="2000" spc="0" dirty="0" smtClean="0">
                <a:latin typeface="Gill Sans MT"/>
                <a:cs typeface="Gill Sans MT"/>
              </a:rPr>
              <a:t>anah </a:t>
            </a:r>
            <a:r>
              <a:rPr sz="2000" spc="-4" dirty="0" smtClean="0">
                <a:latin typeface="Gill Sans MT"/>
                <a:cs typeface="Gill Sans MT"/>
              </a:rPr>
              <a:t>N</a:t>
            </a:r>
            <a:r>
              <a:rPr sz="2000" spc="0" dirty="0" smtClean="0">
                <a:latin typeface="Gill Sans MT"/>
                <a:cs typeface="Gill Sans MT"/>
              </a:rPr>
              <a:t>eg</a:t>
            </a:r>
            <a:r>
              <a:rPr sz="2000" spc="-9" dirty="0" smtClean="0">
                <a:latin typeface="Gill Sans MT"/>
                <a:cs typeface="Gill Sans MT"/>
              </a:rPr>
              <a:t>a</a:t>
            </a:r>
            <a:r>
              <a:rPr sz="2000" spc="0" dirty="0" smtClean="0">
                <a:latin typeface="Gill Sans MT"/>
                <a:cs typeface="Gill Sans MT"/>
              </a:rPr>
              <a:t>ra</a:t>
            </a:r>
            <a:r>
              <a:rPr sz="2000" spc="-19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1</a:t>
            </a:r>
            <a:r>
              <a:rPr sz="2000" spc="9" dirty="0" smtClean="0">
                <a:latin typeface="Gill Sans MT"/>
                <a:cs typeface="Gill Sans MT"/>
              </a:rPr>
              <a:t>9</a:t>
            </a:r>
            <a:r>
              <a:rPr sz="2000" spc="0" dirty="0" smtClean="0">
                <a:latin typeface="Gill Sans MT"/>
                <a:cs typeface="Gill Sans MT"/>
              </a:rPr>
              <a:t>65</a:t>
            </a:r>
            <a:r>
              <a:rPr sz="2000" spc="-19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(KTN).</a:t>
            </a:r>
            <a:endParaRPr sz="2000" dirty="0">
              <a:latin typeface="Gill Sans MT"/>
              <a:cs typeface="Gill Sans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22806" y="3627921"/>
            <a:ext cx="2755026" cy="482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800"/>
              </a:lnSpc>
              <a:spcBef>
                <a:spcPts val="190"/>
              </a:spcBef>
            </a:pPr>
            <a:endParaRPr sz="3600" dirty="0">
              <a:latin typeface="Bookman Old Style"/>
              <a:cs typeface="Bookman Old Styl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439793" y="3627921"/>
            <a:ext cx="1730791" cy="482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800"/>
              </a:lnSpc>
              <a:spcBef>
                <a:spcPts val="190"/>
              </a:spcBef>
            </a:pPr>
            <a:endParaRPr sz="3600" dirty="0">
              <a:latin typeface="Bookman Old Style"/>
              <a:cs typeface="Bookman Old Styl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232398" y="3627921"/>
            <a:ext cx="1511344" cy="482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800"/>
              </a:lnSpc>
              <a:spcBef>
                <a:spcPts val="190"/>
              </a:spcBef>
            </a:pPr>
            <a:endParaRPr sz="3600" dirty="0">
              <a:latin typeface="Bookman Old Style"/>
              <a:cs typeface="Bookman Old Styl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2140" y="4292634"/>
            <a:ext cx="4106484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65"/>
              </a:lnSpc>
              <a:spcBef>
                <a:spcPts val="108"/>
              </a:spcBef>
            </a:pPr>
            <a:r>
              <a:rPr sz="2850" spc="0" baseline="1525" dirty="0" smtClean="0">
                <a:solidFill>
                  <a:srgbClr val="A4AB81"/>
                </a:solidFill>
                <a:latin typeface="Arial"/>
                <a:cs typeface="Arial"/>
              </a:rPr>
              <a:t>•  </a:t>
            </a:r>
            <a:r>
              <a:rPr sz="2850" spc="8" baseline="1525" dirty="0" smtClean="0">
                <a:solidFill>
                  <a:srgbClr val="A4AB81"/>
                </a:solidFill>
                <a:latin typeface="Arial"/>
                <a:cs typeface="Arial"/>
              </a:rPr>
              <a:t> </a:t>
            </a:r>
            <a:r>
              <a:rPr sz="3000" spc="0" baseline="1437" dirty="0" smtClean="0">
                <a:latin typeface="Gill Sans MT"/>
                <a:cs typeface="Gill Sans MT"/>
              </a:rPr>
              <a:t>Hakm</a:t>
            </a:r>
            <a:r>
              <a:rPr sz="3000" spc="4" baseline="1437" dirty="0" smtClean="0">
                <a:latin typeface="Gill Sans MT"/>
                <a:cs typeface="Gill Sans MT"/>
              </a:rPr>
              <a:t>i</a:t>
            </a:r>
            <a:r>
              <a:rPr sz="3000" spc="0" baseline="1437" dirty="0" smtClean="0">
                <a:latin typeface="Gill Sans MT"/>
                <a:cs typeface="Gill Sans MT"/>
              </a:rPr>
              <a:t>l</a:t>
            </a:r>
            <a:r>
              <a:rPr sz="3000" spc="4" baseline="1437" dirty="0" smtClean="0">
                <a:latin typeface="Gill Sans MT"/>
                <a:cs typeface="Gill Sans MT"/>
              </a:rPr>
              <a:t>i</a:t>
            </a:r>
            <a:r>
              <a:rPr sz="3000" spc="0" baseline="1437" dirty="0" smtClean="0">
                <a:latin typeface="Gill Sans MT"/>
                <a:cs typeface="Gill Sans MT"/>
              </a:rPr>
              <a:t>k</a:t>
            </a:r>
            <a:r>
              <a:rPr sz="3000" spc="-34" baseline="1437" dirty="0" smtClean="0">
                <a:latin typeface="Gill Sans MT"/>
                <a:cs typeface="Gill Sans MT"/>
              </a:rPr>
              <a:t> </a:t>
            </a:r>
            <a:r>
              <a:rPr sz="3000" u="heavy" spc="0" baseline="1437" dirty="0" smtClean="0">
                <a:latin typeface="Gill Sans MT"/>
                <a:cs typeface="Gill Sans MT"/>
              </a:rPr>
              <a:t>t</a:t>
            </a:r>
            <a:r>
              <a:rPr sz="3000" u="heavy" spc="9" baseline="1437" dirty="0" smtClean="0">
                <a:latin typeface="Gill Sans MT"/>
                <a:cs typeface="Gill Sans MT"/>
              </a:rPr>
              <a:t>i</a:t>
            </a:r>
            <a:r>
              <a:rPr sz="3000" u="heavy" spc="0" baseline="1437" dirty="0" smtClean="0">
                <a:latin typeface="Gill Sans MT"/>
                <a:cs typeface="Gill Sans MT"/>
              </a:rPr>
              <a:t>dak</a:t>
            </a:r>
            <a:r>
              <a:rPr sz="3000" u="heavy" spc="-19" baseline="1437" dirty="0" smtClean="0">
                <a:latin typeface="Gill Sans MT"/>
                <a:cs typeface="Gill Sans MT"/>
              </a:rPr>
              <a:t> </a:t>
            </a:r>
            <a:r>
              <a:rPr sz="3000" u="heavy" spc="0" baseline="1437" dirty="0" smtClean="0">
                <a:latin typeface="Gill Sans MT"/>
                <a:cs typeface="Gill Sans MT"/>
              </a:rPr>
              <a:t>di</a:t>
            </a:r>
            <a:r>
              <a:rPr sz="3000" u="heavy" spc="4" baseline="1437" dirty="0" smtClean="0">
                <a:latin typeface="Gill Sans MT"/>
                <a:cs typeface="Gill Sans MT"/>
              </a:rPr>
              <a:t>j</a:t>
            </a:r>
            <a:r>
              <a:rPr sz="3000" u="heavy" spc="0" baseline="1437" dirty="0" smtClean="0">
                <a:latin typeface="Gill Sans MT"/>
                <a:cs typeface="Gill Sans MT"/>
              </a:rPr>
              <a:t>amin</a:t>
            </a:r>
            <a:r>
              <a:rPr sz="3000" spc="-19" baseline="1437" dirty="0" smtClean="0">
                <a:latin typeface="Gill Sans MT"/>
                <a:cs typeface="Gill Sans MT"/>
              </a:rPr>
              <a:t> </a:t>
            </a:r>
            <a:r>
              <a:rPr sz="3000" spc="0" baseline="1437" dirty="0" smtClean="0">
                <a:latin typeface="Gill Sans MT"/>
                <a:cs typeface="Gill Sans MT"/>
              </a:rPr>
              <a:t>oleh </a:t>
            </a:r>
            <a:r>
              <a:rPr sz="3000" spc="-59" baseline="1437" dirty="0" smtClean="0">
                <a:latin typeface="Gill Sans MT"/>
                <a:cs typeface="Gill Sans MT"/>
              </a:rPr>
              <a:t>k</a:t>
            </a:r>
            <a:r>
              <a:rPr sz="3000" spc="0" baseline="1437" dirty="0" smtClean="0">
                <a:latin typeface="Gill Sans MT"/>
                <a:cs typeface="Gill Sans MT"/>
              </a:rPr>
              <a:t>eraja</a:t>
            </a:r>
            <a:r>
              <a:rPr sz="3000" spc="-4" baseline="1437" dirty="0" smtClean="0">
                <a:latin typeface="Gill Sans MT"/>
                <a:cs typeface="Gill Sans MT"/>
              </a:rPr>
              <a:t>a</a:t>
            </a:r>
            <a:r>
              <a:rPr sz="3000" spc="9" baseline="1437" dirty="0" smtClean="0">
                <a:latin typeface="Gill Sans MT"/>
                <a:cs typeface="Gill Sans MT"/>
              </a:rPr>
              <a:t>n</a:t>
            </a:r>
            <a:r>
              <a:rPr sz="3000" spc="0" baseline="1437" dirty="0" smtClean="0">
                <a:latin typeface="Gill Sans MT"/>
                <a:cs typeface="Gill Sans MT"/>
              </a:rPr>
              <a:t>;</a:t>
            </a:r>
            <a:endParaRPr sz="2000">
              <a:latin typeface="Gill Sans MT"/>
              <a:cs typeface="Gill Sans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2140" y="4658394"/>
            <a:ext cx="7455245" cy="137744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8176">
              <a:lnSpc>
                <a:spcPts val="2165"/>
              </a:lnSpc>
              <a:spcBef>
                <a:spcPts val="108"/>
              </a:spcBef>
            </a:pPr>
            <a:r>
              <a:rPr sz="2850" spc="0" baseline="1525" dirty="0" smtClean="0">
                <a:solidFill>
                  <a:srgbClr val="A4AB81"/>
                </a:solidFill>
                <a:latin typeface="Arial"/>
                <a:cs typeface="Arial"/>
              </a:rPr>
              <a:t>•  </a:t>
            </a:r>
            <a:r>
              <a:rPr sz="2850" spc="8" baseline="1525" dirty="0" smtClean="0">
                <a:solidFill>
                  <a:srgbClr val="A4AB81"/>
                </a:solidFill>
                <a:latin typeface="Arial"/>
                <a:cs typeface="Arial"/>
              </a:rPr>
              <a:t> </a:t>
            </a:r>
            <a:r>
              <a:rPr sz="3000" spc="-50" baseline="1437" dirty="0" smtClean="0">
                <a:latin typeface="Gill Sans MT"/>
                <a:cs typeface="Gill Sans MT"/>
              </a:rPr>
              <a:t>P</a:t>
            </a:r>
            <a:r>
              <a:rPr sz="3000" spc="0" baseline="1437" dirty="0" smtClean="0">
                <a:latin typeface="Gill Sans MT"/>
                <a:cs typeface="Gill Sans MT"/>
              </a:rPr>
              <a:t>e</a:t>
            </a:r>
            <a:r>
              <a:rPr sz="3000" spc="4" baseline="1437" dirty="0" smtClean="0">
                <a:latin typeface="Gill Sans MT"/>
                <a:cs typeface="Gill Sans MT"/>
              </a:rPr>
              <a:t>n</a:t>
            </a:r>
            <a:r>
              <a:rPr sz="3000" spc="0" baseline="1437" dirty="0" smtClean="0">
                <a:latin typeface="Gill Sans MT"/>
                <a:cs typeface="Gill Sans MT"/>
              </a:rPr>
              <a:t>daftar</a:t>
            </a:r>
            <a:r>
              <a:rPr sz="3000" spc="-4" baseline="1437" dirty="0" smtClean="0">
                <a:latin typeface="Gill Sans MT"/>
                <a:cs typeface="Gill Sans MT"/>
              </a:rPr>
              <a:t>a</a:t>
            </a:r>
            <a:r>
              <a:rPr sz="3000" spc="0" baseline="1437" dirty="0" smtClean="0">
                <a:latin typeface="Gill Sans MT"/>
                <a:cs typeface="Gill Sans MT"/>
              </a:rPr>
              <a:t>n</a:t>
            </a:r>
            <a:r>
              <a:rPr sz="3000" spc="-29" baseline="1437" dirty="0" smtClean="0">
                <a:latin typeface="Gill Sans MT"/>
                <a:cs typeface="Gill Sans MT"/>
              </a:rPr>
              <a:t> </a:t>
            </a:r>
            <a:r>
              <a:rPr sz="3000" spc="0" baseline="1437" dirty="0" smtClean="0">
                <a:latin typeface="Gill Sans MT"/>
                <a:cs typeface="Gill Sans MT"/>
              </a:rPr>
              <a:t>ur</a:t>
            </a:r>
            <a:r>
              <a:rPr sz="3000" spc="9" baseline="1437" dirty="0" smtClean="0">
                <a:latin typeface="Gill Sans MT"/>
                <a:cs typeface="Gill Sans MT"/>
              </a:rPr>
              <a:t>u</a:t>
            </a:r>
            <a:r>
              <a:rPr sz="3000" spc="0" baseline="1437" dirty="0" smtClean="0">
                <a:latin typeface="Gill Sans MT"/>
                <a:cs typeface="Gill Sans MT"/>
              </a:rPr>
              <a:t>sn</a:t>
            </a:r>
            <a:r>
              <a:rPr sz="3000" spc="4" baseline="1437" dirty="0" smtClean="0">
                <a:latin typeface="Gill Sans MT"/>
                <a:cs typeface="Gill Sans MT"/>
              </a:rPr>
              <a:t>i</a:t>
            </a:r>
            <a:r>
              <a:rPr sz="3000" spc="0" baseline="1437" dirty="0" smtClean="0">
                <a:latin typeface="Gill Sans MT"/>
                <a:cs typeface="Gill Sans MT"/>
              </a:rPr>
              <a:t>a</a:t>
            </a:r>
            <a:r>
              <a:rPr sz="3000" spc="-4" baseline="1437" dirty="0" smtClean="0">
                <a:latin typeface="Gill Sans MT"/>
                <a:cs typeface="Gill Sans MT"/>
              </a:rPr>
              <a:t>g</a:t>
            </a:r>
            <a:r>
              <a:rPr sz="3000" spc="0" baseline="1437" dirty="0" smtClean="0">
                <a:latin typeface="Gill Sans MT"/>
                <a:cs typeface="Gill Sans MT"/>
              </a:rPr>
              <a:t>a</a:t>
            </a:r>
            <a:r>
              <a:rPr sz="3000" spc="-34" baseline="1437" dirty="0" smtClean="0">
                <a:latin typeface="Gill Sans MT"/>
                <a:cs typeface="Gill Sans MT"/>
              </a:rPr>
              <a:t> </a:t>
            </a:r>
            <a:r>
              <a:rPr sz="3000" spc="0" baseline="1437" dirty="0" smtClean="0">
                <a:latin typeface="Gill Sans MT"/>
                <a:cs typeface="Gill Sans MT"/>
              </a:rPr>
              <a:t>t</a:t>
            </a:r>
            <a:r>
              <a:rPr sz="3000" spc="9" baseline="1437" dirty="0" smtClean="0">
                <a:latin typeface="Gill Sans MT"/>
                <a:cs typeface="Gill Sans MT"/>
              </a:rPr>
              <a:t>i</a:t>
            </a:r>
            <a:r>
              <a:rPr sz="3000" spc="0" baseline="1437" dirty="0" smtClean="0">
                <a:latin typeface="Gill Sans MT"/>
                <a:cs typeface="Gill Sans MT"/>
              </a:rPr>
              <a:t>dak</a:t>
            </a:r>
            <a:r>
              <a:rPr sz="3000" spc="-14" baseline="1437" dirty="0" smtClean="0">
                <a:latin typeface="Gill Sans MT"/>
                <a:cs typeface="Gill Sans MT"/>
              </a:rPr>
              <a:t> </a:t>
            </a:r>
            <a:r>
              <a:rPr sz="3000" spc="0" baseline="1437" dirty="0" smtClean="0">
                <a:latin typeface="Gill Sans MT"/>
                <a:cs typeface="Gill Sans MT"/>
              </a:rPr>
              <a:t>diwaj</a:t>
            </a:r>
            <a:r>
              <a:rPr sz="3000" spc="4" baseline="1437" dirty="0" smtClean="0">
                <a:latin typeface="Gill Sans MT"/>
                <a:cs typeface="Gill Sans MT"/>
              </a:rPr>
              <a:t>i</a:t>
            </a:r>
            <a:r>
              <a:rPr sz="3000" spc="0" baseline="1437" dirty="0" smtClean="0">
                <a:latin typeface="Gill Sans MT"/>
                <a:cs typeface="Gill Sans MT"/>
              </a:rPr>
              <a:t>b</a:t>
            </a:r>
            <a:r>
              <a:rPr sz="3000" spc="4" baseline="1437" dirty="0" smtClean="0">
                <a:latin typeface="Gill Sans MT"/>
                <a:cs typeface="Gill Sans MT"/>
              </a:rPr>
              <a:t>k</a:t>
            </a:r>
            <a:r>
              <a:rPr sz="3000" spc="0" baseline="1437" dirty="0" smtClean="0">
                <a:latin typeface="Gill Sans MT"/>
                <a:cs typeface="Gill Sans MT"/>
              </a:rPr>
              <a:t>a</a:t>
            </a:r>
            <a:r>
              <a:rPr sz="3000" spc="9" baseline="1437" dirty="0" smtClean="0">
                <a:latin typeface="Gill Sans MT"/>
                <a:cs typeface="Gill Sans MT"/>
              </a:rPr>
              <a:t>n</a:t>
            </a:r>
            <a:r>
              <a:rPr sz="3000" spc="0" baseline="1437" dirty="0" smtClean="0">
                <a:latin typeface="Gill Sans MT"/>
                <a:cs typeface="Gill Sans MT"/>
              </a:rPr>
              <a:t>;</a:t>
            </a:r>
            <a:endParaRPr sz="2000">
              <a:latin typeface="Gill Sans MT"/>
              <a:cs typeface="Gill Sans MT"/>
            </a:endParaRPr>
          </a:p>
          <a:p>
            <a:pPr marL="12700" marR="38176">
              <a:lnSpc>
                <a:spcPct val="96638"/>
              </a:lnSpc>
              <a:spcBef>
                <a:spcPts val="454"/>
              </a:spcBef>
            </a:pPr>
            <a:r>
              <a:rPr sz="1900" spc="0" dirty="0" smtClean="0">
                <a:solidFill>
                  <a:srgbClr val="A4AB81"/>
                </a:solidFill>
                <a:latin typeface="Arial"/>
                <a:cs typeface="Arial"/>
              </a:rPr>
              <a:t>•  </a:t>
            </a:r>
            <a:r>
              <a:rPr sz="1900" spc="8" dirty="0" smtClean="0">
                <a:solidFill>
                  <a:srgbClr val="A4AB81"/>
                </a:solidFill>
                <a:latin typeface="Arial"/>
                <a:cs typeface="Arial"/>
              </a:rPr>
              <a:t> </a:t>
            </a:r>
            <a:r>
              <a:rPr sz="2000" spc="-50" dirty="0" smtClean="0">
                <a:latin typeface="Gill Sans MT"/>
                <a:cs typeface="Gill Sans MT"/>
              </a:rPr>
              <a:t>P</a:t>
            </a:r>
            <a:r>
              <a:rPr sz="2000" spc="0" dirty="0" smtClean="0">
                <a:latin typeface="Gill Sans MT"/>
                <a:cs typeface="Gill Sans MT"/>
              </a:rPr>
              <a:t>embe</a:t>
            </a:r>
            <a:r>
              <a:rPr sz="2000" spc="4" dirty="0" smtClean="0">
                <a:latin typeface="Gill Sans MT"/>
                <a:cs typeface="Gill Sans MT"/>
              </a:rPr>
              <a:t>l</a:t>
            </a:r>
            <a:r>
              <a:rPr sz="2000" spc="0" dirty="0" smtClean="0">
                <a:latin typeface="Gill Sans MT"/>
                <a:cs typeface="Gill Sans MT"/>
              </a:rPr>
              <a:t>i</a:t>
            </a:r>
            <a:r>
              <a:rPr sz="2000" spc="-19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t</a:t>
            </a:r>
            <a:r>
              <a:rPr sz="2000" spc="4" dirty="0" smtClean="0">
                <a:latin typeface="Gill Sans MT"/>
                <a:cs typeface="Gill Sans MT"/>
              </a:rPr>
              <a:t>i</a:t>
            </a:r>
            <a:r>
              <a:rPr sz="2000" spc="0" dirty="0" smtClean="0">
                <a:latin typeface="Gill Sans MT"/>
                <a:cs typeface="Gill Sans MT"/>
              </a:rPr>
              <a:t>d</a:t>
            </a:r>
            <a:r>
              <a:rPr sz="2000" spc="-4" dirty="0" smtClean="0">
                <a:latin typeface="Gill Sans MT"/>
                <a:cs typeface="Gill Sans MT"/>
              </a:rPr>
              <a:t>a</a:t>
            </a:r>
            <a:r>
              <a:rPr sz="2000" spc="0" dirty="0" smtClean="0">
                <a:latin typeface="Gill Sans MT"/>
                <a:cs typeface="Gill Sans MT"/>
              </a:rPr>
              <a:t>k</a:t>
            </a:r>
            <a:r>
              <a:rPr sz="2000" spc="-14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d</a:t>
            </a:r>
            <a:r>
              <a:rPr sz="2000" spc="-29" dirty="0" smtClean="0">
                <a:latin typeface="Gill Sans MT"/>
                <a:cs typeface="Gill Sans MT"/>
              </a:rPr>
              <a:t>a</a:t>
            </a:r>
            <a:r>
              <a:rPr sz="2000" spc="0" dirty="0" smtClean="0">
                <a:latin typeface="Gill Sans MT"/>
                <a:cs typeface="Gill Sans MT"/>
              </a:rPr>
              <a:t>pat</a:t>
            </a:r>
            <a:r>
              <a:rPr sz="2000" spc="-4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jami</a:t>
            </a:r>
            <a:r>
              <a:rPr sz="2000" spc="9" dirty="0" smtClean="0">
                <a:latin typeface="Gill Sans MT"/>
                <a:cs typeface="Gill Sans MT"/>
              </a:rPr>
              <a:t>n</a:t>
            </a:r>
            <a:r>
              <a:rPr sz="2000" spc="0" dirty="0" smtClean="0">
                <a:latin typeface="Gill Sans MT"/>
                <a:cs typeface="Gill Sans MT"/>
              </a:rPr>
              <a:t>an</a:t>
            </a:r>
            <a:r>
              <a:rPr sz="2000" spc="-44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hakmi</a:t>
            </a:r>
            <a:r>
              <a:rPr sz="2000" spc="9" dirty="0" smtClean="0">
                <a:latin typeface="Gill Sans MT"/>
                <a:cs typeface="Gill Sans MT"/>
              </a:rPr>
              <a:t>l</a:t>
            </a:r>
            <a:r>
              <a:rPr sz="2000" spc="0" dirty="0" smtClean="0">
                <a:latin typeface="Gill Sans MT"/>
                <a:cs typeface="Gill Sans MT"/>
              </a:rPr>
              <a:t>i</a:t>
            </a:r>
            <a:r>
              <a:rPr sz="2000" spc="4" dirty="0" smtClean="0">
                <a:latin typeface="Gill Sans MT"/>
                <a:cs typeface="Gill Sans MT"/>
              </a:rPr>
              <a:t>k</a:t>
            </a:r>
            <a:r>
              <a:rPr sz="2000" spc="0" dirty="0" smtClean="0">
                <a:latin typeface="Gill Sans MT"/>
                <a:cs typeface="Gill Sans MT"/>
              </a:rPr>
              <a:t>;</a:t>
            </a:r>
            <a:endParaRPr sz="2000">
              <a:latin typeface="Gill Sans MT"/>
              <a:cs typeface="Gill Sans MT"/>
            </a:endParaRPr>
          </a:p>
          <a:p>
            <a:pPr marL="12700" marR="38176">
              <a:lnSpc>
                <a:spcPct val="96638"/>
              </a:lnSpc>
              <a:spcBef>
                <a:spcPts val="560"/>
              </a:spcBef>
            </a:pPr>
            <a:r>
              <a:rPr sz="1900" spc="0" dirty="0" smtClean="0">
                <a:solidFill>
                  <a:srgbClr val="A4AB81"/>
                </a:solidFill>
                <a:latin typeface="Arial"/>
                <a:cs typeface="Arial"/>
              </a:rPr>
              <a:t>•  </a:t>
            </a:r>
            <a:r>
              <a:rPr sz="1900" spc="8" dirty="0" smtClean="0">
                <a:solidFill>
                  <a:srgbClr val="A4AB81"/>
                </a:solidFill>
                <a:latin typeface="Arial"/>
                <a:cs typeface="Arial"/>
              </a:rPr>
              <a:t> </a:t>
            </a:r>
            <a:r>
              <a:rPr sz="2000" spc="-29" dirty="0" smtClean="0">
                <a:latin typeface="Gill Sans MT"/>
                <a:cs typeface="Gill Sans MT"/>
              </a:rPr>
              <a:t>J</a:t>
            </a:r>
            <a:r>
              <a:rPr sz="2000" spc="0" dirty="0" smtClean="0">
                <a:latin typeface="Gill Sans MT"/>
                <a:cs typeface="Gill Sans MT"/>
              </a:rPr>
              <a:t>ua</a:t>
            </a:r>
            <a:r>
              <a:rPr sz="2000" spc="4" dirty="0" smtClean="0">
                <a:latin typeface="Gill Sans MT"/>
                <a:cs typeface="Gill Sans MT"/>
              </a:rPr>
              <a:t>l</a:t>
            </a:r>
            <a:r>
              <a:rPr sz="2000" spc="0" dirty="0" smtClean="0">
                <a:latin typeface="Gill Sans MT"/>
                <a:cs typeface="Gill Sans MT"/>
              </a:rPr>
              <a:t>b</a:t>
            </a:r>
            <a:r>
              <a:rPr sz="2000" spc="4" dirty="0" smtClean="0">
                <a:latin typeface="Gill Sans MT"/>
                <a:cs typeface="Gill Sans MT"/>
              </a:rPr>
              <a:t>e</a:t>
            </a:r>
            <a:r>
              <a:rPr sz="2000" spc="0" dirty="0" smtClean="0">
                <a:latin typeface="Gill Sans MT"/>
                <a:cs typeface="Gill Sans MT"/>
              </a:rPr>
              <a:t>li</a:t>
            </a:r>
            <a:r>
              <a:rPr sz="2000" spc="-39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ha</a:t>
            </a:r>
            <a:r>
              <a:rPr sz="2000" spc="-29" dirty="0" smtClean="0">
                <a:latin typeface="Gill Sans MT"/>
                <a:cs typeface="Gill Sans MT"/>
              </a:rPr>
              <a:t>n</a:t>
            </a:r>
            <a:r>
              <a:rPr sz="2000" spc="0" dirty="0" smtClean="0">
                <a:latin typeface="Gill Sans MT"/>
                <a:cs typeface="Gill Sans MT"/>
              </a:rPr>
              <a:t>ya</a:t>
            </a:r>
            <a:r>
              <a:rPr sz="2000" spc="-29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me</a:t>
            </a:r>
            <a:r>
              <a:rPr sz="2000" spc="4" dirty="0" smtClean="0">
                <a:latin typeface="Gill Sans MT"/>
                <a:cs typeface="Gill Sans MT"/>
              </a:rPr>
              <a:t>n</a:t>
            </a:r>
            <a:r>
              <a:rPr sz="2000" spc="0" dirty="0" smtClean="0">
                <a:latin typeface="Gill Sans MT"/>
                <a:cs typeface="Gill Sans MT"/>
              </a:rPr>
              <a:t>g</a:t>
            </a:r>
            <a:r>
              <a:rPr sz="2000" spc="-4" dirty="0" smtClean="0">
                <a:latin typeface="Gill Sans MT"/>
                <a:cs typeface="Gill Sans MT"/>
              </a:rPr>
              <a:t>g</a:t>
            </a:r>
            <a:r>
              <a:rPr sz="2000" spc="0" dirty="0" smtClean="0">
                <a:latin typeface="Gill Sans MT"/>
                <a:cs typeface="Gill Sans MT"/>
              </a:rPr>
              <a:t>u</a:t>
            </a:r>
            <a:r>
              <a:rPr sz="2000" spc="9" dirty="0" smtClean="0">
                <a:latin typeface="Gill Sans MT"/>
                <a:cs typeface="Gill Sans MT"/>
              </a:rPr>
              <a:t>n</a:t>
            </a:r>
            <a:r>
              <a:rPr sz="2000" spc="0" dirty="0" smtClean="0">
                <a:latin typeface="Gill Sans MT"/>
                <a:cs typeface="Gill Sans MT"/>
              </a:rPr>
              <a:t>ak</a:t>
            </a:r>
            <a:r>
              <a:rPr sz="2000" spc="-4" dirty="0" smtClean="0">
                <a:latin typeface="Gill Sans MT"/>
                <a:cs typeface="Gill Sans MT"/>
              </a:rPr>
              <a:t>a</a:t>
            </a:r>
            <a:r>
              <a:rPr sz="2000" spc="0" dirty="0" smtClean="0">
                <a:latin typeface="Gill Sans MT"/>
                <a:cs typeface="Gill Sans MT"/>
              </a:rPr>
              <a:t>n</a:t>
            </a:r>
            <a:r>
              <a:rPr sz="2000" spc="-34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surat</a:t>
            </a:r>
            <a:r>
              <a:rPr sz="2000" spc="-24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ika</a:t>
            </a:r>
            <a:r>
              <a:rPr sz="2000" spc="4" dirty="0" smtClean="0">
                <a:latin typeface="Gill Sans MT"/>
                <a:cs typeface="Gill Sans MT"/>
              </a:rPr>
              <a:t>t</a:t>
            </a:r>
            <a:r>
              <a:rPr sz="2000" spc="0" dirty="0" smtClean="0">
                <a:latin typeface="Gill Sans MT"/>
                <a:cs typeface="Gill Sans MT"/>
              </a:rPr>
              <a:t>a</a:t>
            </a:r>
            <a:r>
              <a:rPr sz="2000" spc="4" dirty="0" smtClean="0">
                <a:latin typeface="Gill Sans MT"/>
                <a:cs typeface="Gill Sans MT"/>
              </a:rPr>
              <a:t>n</a:t>
            </a:r>
            <a:r>
              <a:rPr sz="2000" spc="0" dirty="0" smtClean="0">
                <a:latin typeface="Gill Sans MT"/>
                <a:cs typeface="Gill Sans MT"/>
              </a:rPr>
              <a:t>;</a:t>
            </a:r>
            <a:endParaRPr sz="2000">
              <a:latin typeface="Gill Sans MT"/>
              <a:cs typeface="Gill Sans MT"/>
            </a:endParaRPr>
          </a:p>
          <a:p>
            <a:pPr marL="12700">
              <a:lnSpc>
                <a:spcPct val="96638"/>
              </a:lnSpc>
              <a:spcBef>
                <a:spcPts val="560"/>
              </a:spcBef>
            </a:pPr>
            <a:r>
              <a:rPr sz="1900" spc="0" dirty="0" smtClean="0">
                <a:solidFill>
                  <a:srgbClr val="A4AB81"/>
                </a:solidFill>
                <a:latin typeface="Arial"/>
                <a:cs typeface="Arial"/>
              </a:rPr>
              <a:t>•  </a:t>
            </a:r>
            <a:r>
              <a:rPr sz="1900" spc="8" dirty="0" smtClean="0">
                <a:solidFill>
                  <a:srgbClr val="A4AB81"/>
                </a:solidFill>
                <a:latin typeface="Arial"/>
                <a:cs typeface="Arial"/>
              </a:rPr>
              <a:t> </a:t>
            </a:r>
            <a:r>
              <a:rPr sz="2000" spc="-50" dirty="0" smtClean="0">
                <a:latin typeface="Gill Sans MT"/>
                <a:cs typeface="Gill Sans MT"/>
              </a:rPr>
              <a:t>P</a:t>
            </a:r>
            <a:r>
              <a:rPr sz="2000" spc="0" dirty="0" smtClean="0">
                <a:latin typeface="Gill Sans MT"/>
                <a:cs typeface="Gill Sans MT"/>
              </a:rPr>
              <a:t>e</a:t>
            </a:r>
            <a:r>
              <a:rPr sz="2000" spc="-29" dirty="0" smtClean="0">
                <a:latin typeface="Gill Sans MT"/>
                <a:cs typeface="Gill Sans MT"/>
              </a:rPr>
              <a:t>n</a:t>
            </a:r>
            <a:r>
              <a:rPr sz="2000" spc="-39" dirty="0" smtClean="0">
                <a:latin typeface="Gill Sans MT"/>
                <a:cs typeface="Gill Sans MT"/>
              </a:rPr>
              <a:t>y</a:t>
            </a:r>
            <a:r>
              <a:rPr sz="2000" spc="0" dirty="0" smtClean="0">
                <a:latin typeface="Gill Sans MT"/>
                <a:cs typeface="Gill Sans MT"/>
              </a:rPr>
              <a:t>emakan</a:t>
            </a:r>
            <a:r>
              <a:rPr sz="2000" spc="-34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hakm</a:t>
            </a:r>
            <a:r>
              <a:rPr sz="2000" spc="9" dirty="0" smtClean="0">
                <a:latin typeface="Gill Sans MT"/>
                <a:cs typeface="Gill Sans MT"/>
              </a:rPr>
              <a:t>i</a:t>
            </a:r>
            <a:r>
              <a:rPr sz="2000" spc="0" dirty="0" smtClean="0">
                <a:latin typeface="Gill Sans MT"/>
                <a:cs typeface="Gill Sans MT"/>
              </a:rPr>
              <a:t>l</a:t>
            </a:r>
            <a:r>
              <a:rPr sz="2000" spc="4" dirty="0" smtClean="0">
                <a:latin typeface="Gill Sans MT"/>
                <a:cs typeface="Gill Sans MT"/>
              </a:rPr>
              <a:t>i</a:t>
            </a:r>
            <a:r>
              <a:rPr sz="2000" spc="0" dirty="0" smtClean="0">
                <a:latin typeface="Gill Sans MT"/>
                <a:cs typeface="Gill Sans MT"/>
              </a:rPr>
              <a:t>k</a:t>
            </a:r>
            <a:r>
              <a:rPr sz="2000" spc="-29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yang</a:t>
            </a:r>
            <a:r>
              <a:rPr sz="2000" spc="-14" dirty="0" smtClean="0">
                <a:latin typeface="Gill Sans MT"/>
                <a:cs typeface="Gill Sans MT"/>
              </a:rPr>
              <a:t> </a:t>
            </a:r>
            <a:r>
              <a:rPr sz="2000" spc="-4" dirty="0" smtClean="0">
                <a:latin typeface="Gill Sans MT"/>
                <a:cs typeface="Gill Sans MT"/>
              </a:rPr>
              <a:t>sa</a:t>
            </a:r>
            <a:r>
              <a:rPr sz="2000" spc="4" dirty="0" smtClean="0">
                <a:latin typeface="Gill Sans MT"/>
                <a:cs typeface="Gill Sans MT"/>
              </a:rPr>
              <a:t>h</a:t>
            </a:r>
            <a:r>
              <a:rPr sz="2000" spc="0" dirty="0" smtClean="0">
                <a:latin typeface="Gill Sans MT"/>
                <a:cs typeface="Gill Sans MT"/>
              </a:rPr>
              <a:t>;</a:t>
            </a:r>
            <a:r>
              <a:rPr sz="2000" spc="-194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di</a:t>
            </a:r>
            <a:r>
              <a:rPr sz="2000" spc="9" dirty="0" smtClean="0">
                <a:latin typeface="Gill Sans MT"/>
                <a:cs typeface="Gill Sans MT"/>
              </a:rPr>
              <a:t>b</a:t>
            </a:r>
            <a:r>
              <a:rPr sz="2000" spc="0" dirty="0" smtClean="0">
                <a:latin typeface="Gill Sans MT"/>
                <a:cs typeface="Gill Sans MT"/>
              </a:rPr>
              <a:t>uat</a:t>
            </a:r>
            <a:r>
              <a:rPr sz="2000" spc="-29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di had</a:t>
            </a:r>
            <a:r>
              <a:rPr sz="2000" spc="-25" dirty="0" smtClean="0">
                <a:latin typeface="Gill Sans MT"/>
                <a:cs typeface="Gill Sans MT"/>
              </a:rPr>
              <a:t>a</a:t>
            </a:r>
            <a:r>
              <a:rPr sz="2000" spc="0" dirty="0" smtClean="0">
                <a:latin typeface="Gill Sans MT"/>
                <a:cs typeface="Gill Sans MT"/>
              </a:rPr>
              <a:t>pan</a:t>
            </a:r>
            <a:r>
              <a:rPr sz="2000" spc="-14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p</a:t>
            </a:r>
            <a:r>
              <a:rPr sz="2000" spc="4" dirty="0" smtClean="0">
                <a:latin typeface="Gill Sans MT"/>
                <a:cs typeface="Gill Sans MT"/>
              </a:rPr>
              <a:t>e</a:t>
            </a:r>
            <a:r>
              <a:rPr sz="2000" spc="0" dirty="0" smtClean="0">
                <a:latin typeface="Gill Sans MT"/>
                <a:cs typeface="Gill Sans MT"/>
              </a:rPr>
              <a:t>guam</a:t>
            </a:r>
            <a:r>
              <a:rPr sz="2000" spc="-29" dirty="0" smtClean="0">
                <a:latin typeface="Gill Sans MT"/>
                <a:cs typeface="Gill Sans MT"/>
              </a:rPr>
              <a:t> </a:t>
            </a:r>
            <a:r>
              <a:rPr sz="2000" spc="0" dirty="0" smtClean="0">
                <a:latin typeface="Gill Sans MT"/>
                <a:cs typeface="Gill Sans MT"/>
              </a:rPr>
              <a:t>(</a:t>
            </a:r>
            <a:r>
              <a:rPr sz="2000" spc="-59" dirty="0" smtClean="0">
                <a:latin typeface="Gill Sans MT"/>
                <a:cs typeface="Gill Sans MT"/>
              </a:rPr>
              <a:t>k</a:t>
            </a:r>
            <a:r>
              <a:rPr sz="2000" spc="0" dirty="0" smtClean="0">
                <a:latin typeface="Gill Sans MT"/>
                <a:cs typeface="Gill Sans MT"/>
              </a:rPr>
              <a:t>os t</a:t>
            </a:r>
            <a:r>
              <a:rPr sz="2000" spc="9" dirty="0" smtClean="0">
                <a:latin typeface="Gill Sans MT"/>
                <a:cs typeface="Gill Sans MT"/>
              </a:rPr>
              <a:t>i</a:t>
            </a:r>
            <a:r>
              <a:rPr sz="2000" spc="0" dirty="0" smtClean="0">
                <a:latin typeface="Gill Sans MT"/>
                <a:cs typeface="Gill Sans MT"/>
              </a:rPr>
              <a:t>ngg</a:t>
            </a:r>
            <a:r>
              <a:rPr sz="2000" spc="4" dirty="0" smtClean="0">
                <a:latin typeface="Gill Sans MT"/>
                <a:cs typeface="Gill Sans MT"/>
              </a:rPr>
              <a:t>i</a:t>
            </a:r>
            <a:r>
              <a:rPr sz="2000" spc="0" dirty="0" smtClean="0">
                <a:latin typeface="Gill Sans MT"/>
                <a:cs typeface="Gill Sans MT"/>
              </a:rPr>
              <a:t>);</a:t>
            </a:r>
            <a:endParaRPr sz="2000">
              <a:latin typeface="Gill Sans MT"/>
              <a:cs typeface="Gill Sans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23224" y="6551585"/>
            <a:ext cx="200659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40"/>
              </a:lnSpc>
              <a:spcBef>
                <a:spcPts val="67"/>
              </a:spcBef>
            </a:pPr>
            <a:r>
              <a:rPr sz="1200" spc="0" dirty="0" smtClean="0">
                <a:solidFill>
                  <a:srgbClr val="705A51"/>
                </a:solidFill>
                <a:latin typeface="Gill Sans MT"/>
                <a:cs typeface="Gill Sans MT"/>
              </a:rPr>
              <a:t>11</a:t>
            </a:r>
            <a:endParaRPr sz="1200">
              <a:latin typeface="Gill Sans MT"/>
              <a:cs typeface="Gill Sans MT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2382639" y="4369562"/>
            <a:ext cx="68206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  <p:extLst>
      <p:ext uri="{BB962C8B-B14F-4D97-AF65-F5344CB8AC3E}">
        <p14:creationId xmlns:p14="http://schemas.microsoft.com/office/powerpoint/2010/main" val="444556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3957</TotalTime>
  <Words>1782</Words>
  <Application>Microsoft Office PowerPoint</Application>
  <PresentationFormat>On-screen Show (4:3)</PresentationFormat>
  <Paragraphs>440</Paragraphs>
  <Slides>39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Solstice</vt:lpstr>
      <vt:lpstr>SISTEM PENTADBIRAN TANAH DI SEMENANJUNG MALAYSIA</vt:lpstr>
      <vt:lpstr>SKOP PERKONGSIAN</vt:lpstr>
      <vt:lpstr>SEJARAH PENTADBIRAN DAN PERUNDANGAN TANAH</vt:lpstr>
      <vt:lpstr>SISTEM PEMEGANGAN TANAH SEBELUM KEDATANGAN INGGERIS  Kesultanan Melayu</vt:lpstr>
      <vt:lpstr>  Sistem Tradisional</vt:lpstr>
      <vt:lpstr>  Sistem Tradisional</vt:lpstr>
      <vt:lpstr>  Sistem Tradisional</vt:lpstr>
      <vt:lpstr> SISTEM PEMEGANGAN TANAH SELEPAS KEDATANGAN INGGERIS </vt:lpstr>
      <vt:lpstr>PowerPoint Presentation</vt:lpstr>
      <vt:lpstr>PowerPoint Presentation</vt:lpstr>
      <vt:lpstr>Penggunaan Sistem Inggeris</vt:lpstr>
      <vt:lpstr>PowerPoint Presentation</vt:lpstr>
      <vt:lpstr>PowerPoint Presentation</vt:lpstr>
      <vt:lpstr>PowerPoint Presentation</vt:lpstr>
      <vt:lpstr>CIRI CIRI SISTEM TORRENS</vt:lpstr>
      <vt:lpstr>PowerPoint Presentation</vt:lpstr>
      <vt:lpstr> Pemakaian KTN 1965</vt:lpstr>
      <vt:lpstr>PowerPoint Presentation</vt:lpstr>
      <vt:lpstr>Pembahagian Kuasa</vt:lpstr>
      <vt:lpstr>PowerPoint Presentation</vt:lpstr>
      <vt:lpstr>Bidang Kuasa</vt:lpstr>
      <vt:lpstr>UNDANG-UNDANG LAIN (BERKAITAN TANAH)</vt:lpstr>
      <vt:lpstr>PowerPoint Presentation</vt:lpstr>
      <vt:lpstr>PowerPoint Presentation</vt:lpstr>
      <vt:lpstr>KAWASAN PENTADBIRAN</vt:lpstr>
      <vt:lpstr>PERLANTIKAN PEGAWAI</vt:lpstr>
      <vt:lpstr>PERWAKILAN KUASA</vt:lpstr>
      <vt:lpstr>PowerPoint Presentation</vt:lpstr>
      <vt:lpstr>PowerPoint Presentation</vt:lpstr>
      <vt:lpstr>HAD PELUPUSAN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SEKIAN</vt:lpstr>
    </vt:vector>
  </TitlesOfParts>
  <Company>Kementerian Tanah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PELUPUSAN TANAH</dc:title>
  <dc:creator>Kementerian Tanah</dc:creator>
  <cp:lastModifiedBy>Abnorhady Bin. Abu Bakar</cp:lastModifiedBy>
  <cp:revision>226</cp:revision>
  <cp:lastPrinted>2015-02-10T01:11:24Z</cp:lastPrinted>
  <dcterms:created xsi:type="dcterms:W3CDTF">2000-02-10T04:23:41Z</dcterms:created>
  <dcterms:modified xsi:type="dcterms:W3CDTF">2016-05-10T01:07:03Z</dcterms:modified>
</cp:coreProperties>
</file>